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ppt/_rels/presentation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9.xml.rels" ContentType="application/vnd.openxmlformats-package.relationships+xml"/>
  <Override PartName="/ppt/slideMasters/_rels/slideMaster8.xml.rels" ContentType="application/vnd.openxmlformats-package.relationships+xml"/>
  <Override PartName="/ppt/slideMasters/_rels/slideMaster11.xml.rels" ContentType="application/vnd.openxmlformats-package.relationships+xml"/>
  <Override PartName="/ppt/slideMasters/_rels/slideMaster1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6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10.xml.rels" ContentType="application/vnd.openxmlformats-package.relationships+xml"/>
  <Override PartName="/ppt/slideMasters/_rels/slideMaster7.xml.rels" ContentType="application/vnd.openxmlformats-package.relationships+xml"/>
  <Override PartName="/ppt/slideMasters/slideMaster6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7.xml" ContentType="application/vnd.openxmlformats-officedocument.presentationml.slideMaster+xml"/>
  <Override PartName="/ppt/presProps.xml" ContentType="application/vnd.openxmlformats-officedocument.presentationml.presProps+xml"/>
  <Override PartName="/ppt/media/image6.jpeg" ContentType="image/jpeg"/>
  <Override PartName="/ppt/media/image4.jpeg" ContentType="image/jpeg"/>
  <Override PartName="/ppt/media/image3.jpeg" ContentType="image/jpeg"/>
  <Override PartName="/ppt/media/image1.jpeg" ContentType="image/jpeg"/>
  <Override PartName="/ppt/media/image12.jpeg" ContentType="image/jpeg"/>
  <Override PartName="/ppt/media/image5.jpeg" ContentType="image/jpeg"/>
  <Override PartName="/ppt/media/image10.jpeg" ContentType="image/jpeg"/>
  <Override PartName="/ppt/media/image2.png" ContentType="image/png"/>
  <Override PartName="/ppt/media/image11.jpeg" ContentType="image/jpeg"/>
  <Override PartName="/ppt/media/image9.jpeg" ContentType="image/jpeg"/>
  <Override PartName="/ppt/media/image8.jpeg" ContentType="image/jpeg"/>
  <Override PartName="/ppt/media/image7.jpeg" ContentType="image/jpeg"/>
  <Override PartName="/ppt/presentation.xml" ContentType="application/vnd.openxmlformats-officedocument.presentationml.presentation.main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3.xml.rels" ContentType="application/vnd.openxmlformats-package.relationships+xml"/>
  <Override PartName="/ppt/slides/_rels/slide12.xml.rels" ContentType="application/vnd.openxmlformats-package.relationships+xml"/>
  <Override PartName="/ppt/slides/_rels/slide7.xml.rels" ContentType="application/vnd.openxmlformats-package.relationships+xml"/>
  <Override PartName="/ppt/slides/_rels/slide15.xml.rels" ContentType="application/vnd.openxmlformats-package.relationships+xml"/>
  <Override PartName="/ppt/slides/_rels/slide1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14.xml.rels" ContentType="application/vnd.openxmlformats-package.relationships+xml"/>
  <Override PartName="/ppt/slides/_rels/slide4.xml.rels" ContentType="application/vnd.openxmlformats-package.relationships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16.xml.rels" ContentType="application/vnd.openxmlformats-package.relationships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7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14.xml" ContentType="application/vnd.openxmlformats-officedocument.presentationml.slide+xml"/>
  <Override PartName="/ppt/slides/slide1.xml" ContentType="application/vnd.openxmlformats-officedocument.presentationml.slide+xml"/>
  <Override PartName="/ppt/slides/slide1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heme/_rels/theme10.xml.rels" ContentType="application/vnd.openxmlformats-package.relationships+xml"/>
  <Override PartName="/ppt/theme/_rels/theme7.xml.rels" ContentType="application/vnd.openxmlformats-package.relationships+xml"/>
  <Override PartName="/ppt/theme/_rels/theme2.xml.rels" ContentType="application/vnd.openxmlformats-package.relationships+xml"/>
  <Override PartName="/ppt/theme/_rels/theme9.xml.rels" ContentType="application/vnd.openxmlformats-package.relationships+xml"/>
  <Override PartName="/ppt/theme/_rels/theme1.xml.rels" ContentType="application/vnd.openxmlformats-package.relationships+xml"/>
  <Override PartName="/ppt/theme/_rels/theme5.xml.rels" ContentType="application/vnd.openxmlformats-package.relationships+xml"/>
  <Override PartName="/ppt/theme/_rels/theme6.xml.rels" ContentType="application/vnd.openxmlformats-package.relationships+xml"/>
  <Override PartName="/ppt/theme/_rels/theme4.xml.rels" ContentType="application/vnd.openxmlformats-package.relationships+xml"/>
  <Override PartName="/ppt/theme/_rels/theme3.xml.rels" ContentType="application/vnd.openxmlformats-package.relationships+xml"/>
  <Override PartName="/ppt/theme/_rels/theme11.xml.rels" ContentType="application/vnd.openxmlformats-package.relationships+xml"/>
  <Override PartName="/ppt/theme/_rels/theme8.xml.rels" ContentType="application/vnd.openxmlformats-package.relationships+xml"/>
  <Override PartName="/ppt/theme/theme6.xml" ContentType="application/vnd.openxmlformats-officedocument.theme+xml"/>
  <Override PartName="/ppt/theme/theme5.xml" ContentType="application/vnd.openxmlformats-officedocument.theme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11.xml" ContentType="application/vnd.openxmlformats-officedocument.theme+xml"/>
  <Override PartName="/ppt/theme/theme8.xml" ContentType="application/vnd.openxmlformats-officedocument.theme+xml"/>
  <Override PartName="/ppt/theme/theme1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2.xml" ContentType="application/vnd.openxmlformats-officedocument.theme+xml"/>
  <Override PartName="/ppt/theme/theme7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8.xml.rels" ContentType="application/vnd.openxmlformats-package.relationships+xml"/>
  <Override PartName="/ppt/slideLayouts/slideLayout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50" r:id="rId3"/>
    <p:sldMasterId id="2147483652" r:id="rId4"/>
    <p:sldMasterId id="2147483654" r:id="rId5"/>
    <p:sldMasterId id="2147483656" r:id="rId6"/>
    <p:sldMasterId id="2147483658" r:id="rId7"/>
    <p:sldMasterId id="2147483660" r:id="rId8"/>
    <p:sldMasterId id="2147483662" r:id="rId9"/>
    <p:sldMasterId id="2147483664" r:id="rId10"/>
    <p:sldMasterId id="2147483666" r:id="rId11"/>
    <p:sldMasterId id="2147483668" r:id="rId12"/>
  </p:sldMasterIdLst>
  <p:sldIdLst>
    <p:sldId id="256" r:id="rId13"/>
    <p:sldId id="257" r:id="rId14"/>
    <p:sldId id="258" r:id="rId15"/>
    <p:sldId id="259" r:id="rId16"/>
    <p:sldId id="260" r:id="rId17"/>
    <p:sldId id="261" r:id="rId18"/>
    <p:sldId id="262" r:id="rId19"/>
    <p:sldId id="263" r:id="rId20"/>
    <p:sldId id="264" r:id="rId21"/>
    <p:sldId id="265" r:id="rId22"/>
    <p:sldId id="266" r:id="rId23"/>
    <p:sldId id="267" r:id="rId24"/>
    <p:sldId id="268" r:id="rId25"/>
    <p:sldId id="269" r:id="rId26"/>
    <p:sldId id="270" r:id="rId27"/>
    <p:sldId id="271" r:id="rId28"/>
  </p:sldIdLst>
  <p:sldSz cx="9144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Master" Target="slideMasters/slideMaster7.xml"/><Relationship Id="rId9" Type="http://schemas.openxmlformats.org/officeDocument/2006/relationships/slideMaster" Target="slideMasters/slideMaster8.xml"/><Relationship Id="rId10" Type="http://schemas.openxmlformats.org/officeDocument/2006/relationships/slideMaster" Target="slideMasters/slideMaster9.xml"/><Relationship Id="rId11" Type="http://schemas.openxmlformats.org/officeDocument/2006/relationships/slideMaster" Target="slideMasters/slideMaster10.xml"/><Relationship Id="rId12" Type="http://schemas.openxmlformats.org/officeDocument/2006/relationships/slideMaster" Target="slideMasters/slideMaster11.xml"/><Relationship Id="rId13" Type="http://schemas.openxmlformats.org/officeDocument/2006/relationships/slide" Target="slides/slide1.xml"/><Relationship Id="rId14" Type="http://schemas.openxmlformats.org/officeDocument/2006/relationships/slide" Target="slides/slide2.xml"/><Relationship Id="rId15" Type="http://schemas.openxmlformats.org/officeDocument/2006/relationships/slide" Target="slides/slide3.xml"/><Relationship Id="rId16" Type="http://schemas.openxmlformats.org/officeDocument/2006/relationships/slide" Target="slides/slide4.xml"/><Relationship Id="rId17" Type="http://schemas.openxmlformats.org/officeDocument/2006/relationships/slide" Target="slides/slide5.xml"/><Relationship Id="rId18" Type="http://schemas.openxmlformats.org/officeDocument/2006/relationships/slide" Target="slides/slide6.xml"/><Relationship Id="rId19" Type="http://schemas.openxmlformats.org/officeDocument/2006/relationships/slide" Target="slides/slide7.xml"/><Relationship Id="rId20" Type="http://schemas.openxmlformats.org/officeDocument/2006/relationships/slide" Target="slides/slide8.xml"/><Relationship Id="rId21" Type="http://schemas.openxmlformats.org/officeDocument/2006/relationships/slide" Target="slides/slide9.xml"/><Relationship Id="rId22" Type="http://schemas.openxmlformats.org/officeDocument/2006/relationships/slide" Target="slides/slide10.xml"/><Relationship Id="rId23" Type="http://schemas.openxmlformats.org/officeDocument/2006/relationships/slide" Target="slides/slide11.xml"/><Relationship Id="rId24" Type="http://schemas.openxmlformats.org/officeDocument/2006/relationships/slide" Target="slides/slide12.xml"/><Relationship Id="rId25" Type="http://schemas.openxmlformats.org/officeDocument/2006/relationships/slide" Target="slides/slide13.xml"/><Relationship Id="rId26" Type="http://schemas.openxmlformats.org/officeDocument/2006/relationships/slide" Target="slides/slide14.xml"/><Relationship Id="rId27" Type="http://schemas.openxmlformats.org/officeDocument/2006/relationships/slide" Target="slides/slide15.xml"/><Relationship Id="rId28" Type="http://schemas.openxmlformats.org/officeDocument/2006/relationships/slide" Target="slides/slide16.xml"/><Relationship Id="rId29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1435680" y="220680"/>
            <a:ext cx="7497000" cy="1249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1435680" y="1447920"/>
            <a:ext cx="7497000" cy="479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9E2DFB8B-694D-49F5-8E28-6A6BEF94F01F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FCEA6296-48E2-418F-891F-5608CCCED2F0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B0A29CC5-E4DC-480C-841E-4ECF5B6FC292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1435680" y="220680"/>
            <a:ext cx="7497000" cy="1249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40" name="PlaceHolder 2"/>
          <p:cNvSpPr>
            <a:spLocks noGrp="1"/>
          </p:cNvSpPr>
          <p:nvPr>
            <p:ph/>
          </p:nvPr>
        </p:nvSpPr>
        <p:spPr>
          <a:xfrm>
            <a:off x="1435680" y="1447920"/>
            <a:ext cx="7497000" cy="479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4EBAE001-9D69-4A21-A1DD-531BD1F1D7C5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E96F2733-B7A1-4D62-9BE6-001247B55007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1435680" y="220680"/>
            <a:ext cx="7497000" cy="1249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/>
          </p:nvPr>
        </p:nvSpPr>
        <p:spPr>
          <a:xfrm>
            <a:off x="1435680" y="1447920"/>
            <a:ext cx="3658320" cy="479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/>
          </p:nvPr>
        </p:nvSpPr>
        <p:spPr>
          <a:xfrm>
            <a:off x="5277240" y="1447920"/>
            <a:ext cx="3658320" cy="479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6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7"/>
          </p:nvPr>
        </p:nvSpPr>
        <p:spPr/>
        <p:txBody>
          <a:bodyPr/>
          <a:p>
            <a:fld id="{FF70AFB0-57DE-4B07-9006-96729567E239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8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9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0"/>
          </p:nvPr>
        </p:nvSpPr>
        <p:spPr/>
        <p:txBody>
          <a:bodyPr/>
          <a:p>
            <a:fld id="{83E113BD-C388-4367-A177-A9B661C5B7A7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1435680" y="220680"/>
            <a:ext cx="7497000" cy="1249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3"/>
          </p:nvPr>
        </p:nvSpPr>
        <p:spPr/>
        <p:txBody>
          <a:bodyPr/>
          <a:p>
            <a:fld id="{B2D0BFBE-5051-4E99-BAC6-506B81333819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24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6"/>
          </p:nvPr>
        </p:nvSpPr>
        <p:spPr/>
        <p:txBody>
          <a:bodyPr/>
          <a:p>
            <a:fld id="{A96D9F66-DB53-41E8-B49A-955561D87A80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7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9"/>
          </p:nvPr>
        </p:nvSpPr>
        <p:spPr/>
        <p:txBody>
          <a:bodyPr/>
          <a:p>
            <a:fld id="{66C9FCA3-9AC9-46C8-9EBF-0AC6B897C791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0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3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2"/>
          </p:nvPr>
        </p:nvSpPr>
        <p:spPr/>
        <p:txBody>
          <a:bodyPr/>
          <a:p>
            <a:fld id="{34573228-FA1D-4916-89F3-C1E053BAAC98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2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3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4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5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6.xml"/>
</Relationships>
</file>

<file path=ppt/slideMasters/_rels/slideMaster7.xml.rels><?xml version="1.0" encoding="UTF-8"?>
<Relationships xmlns="http://schemas.openxmlformats.org/package/2006/relationships"><Relationship Id="rId1" Type="http://schemas.openxmlformats.org/officeDocument/2006/relationships/theme" Target="../theme/theme7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7.xml"/>
</Relationships>
</file>

<file path=ppt/slideMasters/_rels/slideMaster8.xml.rels><?xml version="1.0" encoding="UTF-8"?>
<Relationships xmlns="http://schemas.openxmlformats.org/package/2006/relationships"><Relationship Id="rId1" Type="http://schemas.openxmlformats.org/officeDocument/2006/relationships/theme" Target="../theme/theme8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8.xml"/>
</Relationships>
</file>

<file path=ppt/slideMasters/_rels/slideMaster9.xml.rels><?xml version="1.0" encoding="UTF-8"?>
<Relationships xmlns="http://schemas.openxmlformats.org/package/2006/relationships"><Relationship Id="rId1" Type="http://schemas.openxmlformats.org/officeDocument/2006/relationships/theme" Target="../theme/theme9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9.xml"/>
</Relationships>
</file>

<file path=ppt/slideMasters/_rels/slideMaster10.xml.rels><?xml version="1.0" encoding="UTF-8"?>
<Relationships xmlns="http://schemas.openxmlformats.org/package/2006/relationships"><Relationship Id="rId1" Type="http://schemas.openxmlformats.org/officeDocument/2006/relationships/theme" Target="../theme/theme10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0.xml"/>
</Relationships>
</file>

<file path=ppt/slideMasters/_rels/slideMaster11.xml.rels><?xml version="1.0" encoding="UTF-8"?>
<Relationships xmlns="http://schemas.openxmlformats.org/package/2006/relationships"><Relationship Id="rId1" Type="http://schemas.openxmlformats.org/officeDocument/2006/relationships/theme" Target="../theme/theme11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1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 tx="0" ty="0" sx="89142" sy="89142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Пирог 6"/>
          <p:cNvSpPr/>
          <p:nvPr/>
        </p:nvSpPr>
        <p:spPr>
          <a:xfrm>
            <a:off x="-815760" y="-815760"/>
            <a:ext cx="1637640" cy="163764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cap="rnd" w="3175">
            <a:solidFill>
              <a:srgbClr val="d1c3a0"/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" name="Овал 7"/>
          <p:cNvSpPr/>
          <p:nvPr/>
        </p:nvSpPr>
        <p:spPr>
          <a:xfrm>
            <a:off x="168840" y="21240"/>
            <a:ext cx="1701000" cy="1701000"/>
          </a:xfrm>
          <a:prstGeom prst="ellipse">
            <a:avLst/>
          </a:prstGeom>
          <a:noFill/>
          <a:ln cap="rnd" w="27305">
            <a:solidFill>
              <a:srgbClr val="fff4dd"/>
            </a:solidFill>
            <a:round/>
          </a:ln>
          <a:effectLst>
            <a:outerShdw algn="tl" blurRad="2556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2" name="Кольцо 10"/>
          <p:cNvSpPr/>
          <p:nvPr/>
        </p:nvSpPr>
        <p:spPr>
          <a:xfrm rot="2315400">
            <a:off x="182880" y="1054440"/>
            <a:ext cx="1124640" cy="110160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rgbClr val="eed18e">
                  <a:alpha val="60000"/>
                </a:srgbClr>
              </a:gs>
              <a:gs pos="30000">
                <a:srgbClr val="fffffb">
                  <a:alpha val="55000"/>
                </a:srgbClr>
              </a:gs>
              <a:gs pos="100000">
                <a:srgbClr val="fefaf6">
                  <a:alpha val="70000"/>
                </a:srgbClr>
              </a:gs>
            </a:gsLst>
            <a:lin ang="13500000"/>
          </a:gradFill>
          <a:ln cap="rnd" w="7350">
            <a:solidFill>
              <a:srgbClr val="c6b792"/>
            </a:solidFill>
            <a:round/>
          </a:ln>
          <a:effectLst>
            <a:outerShdw algn="tl" blurRad="12600" dir="4686680" dist="13979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3" name="Прямоугольник 11"/>
          <p:cNvSpPr/>
          <p:nvPr/>
        </p:nvSpPr>
        <p:spPr>
          <a:xfrm>
            <a:off x="1013040" y="0"/>
            <a:ext cx="8129880" cy="68569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4" name="Прямоугольник 14"/>
          <p:cNvSpPr/>
          <p:nvPr/>
        </p:nvSpPr>
        <p:spPr>
          <a:xfrm>
            <a:off x="1014840" y="0"/>
            <a:ext cx="72000" cy="68569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2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5" name="Овал 7"/>
          <p:cNvSpPr/>
          <p:nvPr/>
        </p:nvSpPr>
        <p:spPr>
          <a:xfrm>
            <a:off x="921600" y="1413720"/>
            <a:ext cx="209160" cy="209160"/>
          </a:xfrm>
          <a:prstGeom prst="ellipse">
            <a:avLst/>
          </a:prstGeom>
          <a:gradFill rotWithShape="0">
            <a:gsLst>
              <a:gs pos="0">
                <a:srgbClr val="daf5fe">
                  <a:alpha val="95000"/>
                </a:srgbClr>
              </a:gs>
              <a:gs pos="50000">
                <a:srgbClr val="c3e3ef">
                  <a:alpha val="90000"/>
                </a:srgbClr>
              </a:gs>
              <a:gs pos="95000">
                <a:srgbClr val="69c8e9">
                  <a:alpha val="88000"/>
                </a:srgbClr>
              </a:gs>
              <a:gs pos="100000">
                <a:srgbClr val="00aad4">
                  <a:alpha val="85000"/>
                </a:srgbClr>
              </a:gs>
            </a:gsLst>
            <a:path path="circle">
              <a:fillToRect l="25000" t="12000" r="75000" b="88000"/>
            </a:path>
          </a:gradFill>
          <a:ln cap="rnd" w="2000">
            <a:solidFill>
              <a:srgbClr val="308da4">
                <a:alpha val="60000"/>
              </a:srgbClr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6" name="Овал 8"/>
          <p:cNvSpPr/>
          <p:nvPr/>
        </p:nvSpPr>
        <p:spPr>
          <a:xfrm>
            <a:off x="1157040" y="1344960"/>
            <a:ext cx="63000" cy="63000"/>
          </a:xfrm>
          <a:prstGeom prst="ellipse">
            <a:avLst/>
          </a:prstGeom>
          <a:noFill/>
          <a:ln cap="rnd" w="12700">
            <a:solidFill>
              <a:srgbClr val="317f93">
                <a:alpha val="60000"/>
              </a:srgbClr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0" bIns="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1435680" y="220680"/>
            <a:ext cx="7497000" cy="1249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4400" spc="-1" strike="noStrike">
                <a:solidFill>
                  <a:schemeClr val="dk1"/>
                </a:solidFill>
                <a:latin typeface="Gill Sans MT"/>
              </a:rPr>
              <a:t>Для правки текста заглавия щёлкните мышью</a:t>
            </a:r>
            <a:endParaRPr b="0" lang="ru-RU" sz="44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ftr" idx="1"/>
          </p:nvPr>
        </p:nvSpPr>
        <p:spPr>
          <a:xfrm>
            <a:off x="5715000" y="6305400"/>
            <a:ext cx="289440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tabLst>
                <a:tab algn="l" pos="0"/>
              </a:tabLst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 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sldNum" idx="2"/>
          </p:nvPr>
        </p:nvSpPr>
        <p:spPr>
          <a:xfrm>
            <a:off x="8613720" y="6305400"/>
            <a:ext cx="45612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fld id="{8A54DA53-4592-4A5D-8B0B-524AE5DE7D40}" type="slidenum"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1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" name="PlaceHolder 4"/>
          <p:cNvSpPr>
            <a:spLocks noGrp="1"/>
          </p:cNvSpPr>
          <p:nvPr>
            <p:ph type="dt" idx="3"/>
          </p:nvPr>
        </p:nvSpPr>
        <p:spPr>
          <a:xfrm>
            <a:off x="3581280" y="6305400"/>
            <a:ext cx="213264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 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 tx="0" ty="0" sx="89142" sy="89142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ирог 6"/>
          <p:cNvSpPr/>
          <p:nvPr/>
        </p:nvSpPr>
        <p:spPr>
          <a:xfrm>
            <a:off x="-815760" y="-815760"/>
            <a:ext cx="1637640" cy="163764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cap="rnd" w="3175">
            <a:solidFill>
              <a:srgbClr val="d1c3a0"/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4" name="Овал 7"/>
          <p:cNvSpPr/>
          <p:nvPr/>
        </p:nvSpPr>
        <p:spPr>
          <a:xfrm>
            <a:off x="168840" y="21240"/>
            <a:ext cx="1701000" cy="1701000"/>
          </a:xfrm>
          <a:prstGeom prst="ellipse">
            <a:avLst/>
          </a:prstGeom>
          <a:noFill/>
          <a:ln cap="rnd" w="27305">
            <a:solidFill>
              <a:srgbClr val="fff4dd"/>
            </a:solidFill>
            <a:round/>
          </a:ln>
          <a:effectLst>
            <a:outerShdw algn="tl" blurRad="2556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5" name="Кольцо 10"/>
          <p:cNvSpPr/>
          <p:nvPr/>
        </p:nvSpPr>
        <p:spPr>
          <a:xfrm rot="2315400">
            <a:off x="182880" y="1054440"/>
            <a:ext cx="1124640" cy="110160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rgbClr val="eed18e">
                  <a:alpha val="60000"/>
                </a:srgbClr>
              </a:gs>
              <a:gs pos="30000">
                <a:srgbClr val="fffffb">
                  <a:alpha val="55000"/>
                </a:srgbClr>
              </a:gs>
              <a:gs pos="100000">
                <a:srgbClr val="fefaf6">
                  <a:alpha val="70000"/>
                </a:srgbClr>
              </a:gs>
            </a:gsLst>
            <a:lin ang="13500000"/>
          </a:gradFill>
          <a:ln cap="rnd" w="7350">
            <a:solidFill>
              <a:srgbClr val="c6b792"/>
            </a:solidFill>
            <a:round/>
          </a:ln>
          <a:effectLst>
            <a:outerShdw algn="tl" blurRad="12600" dir="4686680" dist="13979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6" name="Прямоугольник 11"/>
          <p:cNvSpPr/>
          <p:nvPr/>
        </p:nvSpPr>
        <p:spPr>
          <a:xfrm>
            <a:off x="1013040" y="0"/>
            <a:ext cx="8129880" cy="68569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7" name="Прямоугольник 14"/>
          <p:cNvSpPr/>
          <p:nvPr/>
        </p:nvSpPr>
        <p:spPr>
          <a:xfrm>
            <a:off x="1014840" y="0"/>
            <a:ext cx="72000" cy="68569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2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8" name="PlaceHolder 1"/>
          <p:cNvSpPr>
            <a:spLocks noGrp="1"/>
          </p:cNvSpPr>
          <p:nvPr>
            <p:ph type="ftr" idx="4"/>
          </p:nvPr>
        </p:nvSpPr>
        <p:spPr>
          <a:xfrm>
            <a:off x="5715000" y="6305400"/>
            <a:ext cx="289440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tabLst>
                <a:tab algn="l" pos="0"/>
              </a:tabLst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sldNum" idx="5"/>
          </p:nvPr>
        </p:nvSpPr>
        <p:spPr>
          <a:xfrm>
            <a:off x="8613720" y="6305400"/>
            <a:ext cx="45612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fld id="{1F112265-A60D-4649-A659-977D123EBB46}" type="slidenum"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dt" idx="6"/>
          </p:nvPr>
        </p:nvSpPr>
        <p:spPr>
          <a:xfrm>
            <a:off x="3581280" y="6305400"/>
            <a:ext cx="213264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&lt;дата/время&gt;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1" r:id="rId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 tx="0" ty="0" sx="89142" sy="89142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ирог 6"/>
          <p:cNvSpPr/>
          <p:nvPr/>
        </p:nvSpPr>
        <p:spPr>
          <a:xfrm>
            <a:off x="-815760" y="-815760"/>
            <a:ext cx="1637640" cy="163764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cap="rnd" w="3175">
            <a:solidFill>
              <a:srgbClr val="d1c3a0"/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22" name="Овал 7"/>
          <p:cNvSpPr/>
          <p:nvPr/>
        </p:nvSpPr>
        <p:spPr>
          <a:xfrm>
            <a:off x="168840" y="21240"/>
            <a:ext cx="1701000" cy="1701000"/>
          </a:xfrm>
          <a:prstGeom prst="ellipse">
            <a:avLst/>
          </a:prstGeom>
          <a:noFill/>
          <a:ln cap="rnd" w="27305">
            <a:solidFill>
              <a:srgbClr val="fff4dd"/>
            </a:solidFill>
            <a:round/>
          </a:ln>
          <a:effectLst>
            <a:outerShdw algn="tl" blurRad="2556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23" name="Кольцо 10"/>
          <p:cNvSpPr/>
          <p:nvPr/>
        </p:nvSpPr>
        <p:spPr>
          <a:xfrm rot="2315400">
            <a:off x="182880" y="1054440"/>
            <a:ext cx="1124640" cy="110160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rgbClr val="eed18e">
                  <a:alpha val="60000"/>
                </a:srgbClr>
              </a:gs>
              <a:gs pos="30000">
                <a:srgbClr val="fffffb">
                  <a:alpha val="55000"/>
                </a:srgbClr>
              </a:gs>
              <a:gs pos="100000">
                <a:srgbClr val="fefaf6">
                  <a:alpha val="70000"/>
                </a:srgbClr>
              </a:gs>
            </a:gsLst>
            <a:lin ang="13500000"/>
          </a:gradFill>
          <a:ln cap="rnd" w="7350">
            <a:solidFill>
              <a:srgbClr val="c6b792"/>
            </a:solidFill>
            <a:round/>
          </a:ln>
          <a:effectLst>
            <a:outerShdw algn="tl" blurRad="12600" dir="4686680" dist="13979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24" name="Прямоугольник 11"/>
          <p:cNvSpPr/>
          <p:nvPr/>
        </p:nvSpPr>
        <p:spPr>
          <a:xfrm>
            <a:off x="1013040" y="0"/>
            <a:ext cx="8129880" cy="68569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25" name="Прямоугольник 14"/>
          <p:cNvSpPr/>
          <p:nvPr/>
        </p:nvSpPr>
        <p:spPr>
          <a:xfrm>
            <a:off x="1014840" y="0"/>
            <a:ext cx="72000" cy="68569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2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26" name="PlaceHolder 1"/>
          <p:cNvSpPr>
            <a:spLocks noGrp="1"/>
          </p:cNvSpPr>
          <p:nvPr>
            <p:ph type="ftr" idx="7"/>
          </p:nvPr>
        </p:nvSpPr>
        <p:spPr>
          <a:xfrm>
            <a:off x="5715000" y="6305400"/>
            <a:ext cx="289440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tabLst>
                <a:tab algn="l" pos="0"/>
              </a:tabLst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sldNum" idx="8"/>
          </p:nvPr>
        </p:nvSpPr>
        <p:spPr>
          <a:xfrm>
            <a:off x="8613720" y="6305400"/>
            <a:ext cx="45612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fld id="{0FBA2F05-BCCC-4BA9-AE52-8FD57E598CD0}" type="slidenum"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dt" idx="9"/>
          </p:nvPr>
        </p:nvSpPr>
        <p:spPr>
          <a:xfrm>
            <a:off x="3581280" y="6305400"/>
            <a:ext cx="213264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&lt;дата/время&gt;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3" r:id="rId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 tx="0" ty="0" sx="89142" sy="89142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ирог 6"/>
          <p:cNvSpPr/>
          <p:nvPr/>
        </p:nvSpPr>
        <p:spPr>
          <a:xfrm>
            <a:off x="-815760" y="-815760"/>
            <a:ext cx="1637640" cy="163764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cap="rnd" w="3175">
            <a:solidFill>
              <a:srgbClr val="d1c3a0"/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30" name="Овал 7"/>
          <p:cNvSpPr/>
          <p:nvPr/>
        </p:nvSpPr>
        <p:spPr>
          <a:xfrm>
            <a:off x="168840" y="21240"/>
            <a:ext cx="1701000" cy="1701000"/>
          </a:xfrm>
          <a:prstGeom prst="ellipse">
            <a:avLst/>
          </a:prstGeom>
          <a:noFill/>
          <a:ln cap="rnd" w="27305">
            <a:solidFill>
              <a:srgbClr val="fff4dd"/>
            </a:solidFill>
            <a:round/>
          </a:ln>
          <a:effectLst>
            <a:outerShdw algn="tl" blurRad="2556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31" name="Кольцо 10"/>
          <p:cNvSpPr/>
          <p:nvPr/>
        </p:nvSpPr>
        <p:spPr>
          <a:xfrm rot="2315400">
            <a:off x="182880" y="1054440"/>
            <a:ext cx="1124640" cy="110160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rgbClr val="eed18e">
                  <a:alpha val="60000"/>
                </a:srgbClr>
              </a:gs>
              <a:gs pos="30000">
                <a:srgbClr val="fffffb">
                  <a:alpha val="55000"/>
                </a:srgbClr>
              </a:gs>
              <a:gs pos="100000">
                <a:srgbClr val="fefaf6">
                  <a:alpha val="70000"/>
                </a:srgbClr>
              </a:gs>
            </a:gsLst>
            <a:lin ang="13500000"/>
          </a:gradFill>
          <a:ln cap="rnd" w="7350">
            <a:solidFill>
              <a:srgbClr val="c6b792"/>
            </a:solidFill>
            <a:round/>
          </a:ln>
          <a:effectLst>
            <a:outerShdw algn="tl" blurRad="12600" dir="4686680" dist="13979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32" name="Прямоугольник 11"/>
          <p:cNvSpPr/>
          <p:nvPr/>
        </p:nvSpPr>
        <p:spPr>
          <a:xfrm>
            <a:off x="1013040" y="0"/>
            <a:ext cx="8129880" cy="68569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33" name="Прямоугольник 14"/>
          <p:cNvSpPr/>
          <p:nvPr/>
        </p:nvSpPr>
        <p:spPr>
          <a:xfrm>
            <a:off x="1014840" y="0"/>
            <a:ext cx="72000" cy="68569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2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1435680" y="220680"/>
            <a:ext cx="7497000" cy="1249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4400" spc="-1" strike="noStrike">
                <a:solidFill>
                  <a:schemeClr val="dk1"/>
                </a:solidFill>
                <a:latin typeface="Gill Sans MT"/>
              </a:rPr>
              <a:t>Для правки текста заглавия щёлкните мышью</a:t>
            </a:r>
            <a:endParaRPr b="0" lang="ru-RU" sz="44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7497000" cy="479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Для правки структуры щёлкните мышью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Второй уровень структуры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Третий уровень структуры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Четвёртый уровень структуры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Пятый уровень структуры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Шестой уровень структуры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Седьмой уровень структуры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ftr" idx="10"/>
          </p:nvPr>
        </p:nvSpPr>
        <p:spPr>
          <a:xfrm>
            <a:off x="5715000" y="6305400"/>
            <a:ext cx="289440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tabLst>
                <a:tab algn="l" pos="0"/>
              </a:tabLst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sldNum" idx="11"/>
          </p:nvPr>
        </p:nvSpPr>
        <p:spPr>
          <a:xfrm>
            <a:off x="8613720" y="6305400"/>
            <a:ext cx="45612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fld id="{1599B8CE-E7D0-42C9-B225-8358A66AE0B8}" type="slidenum"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dt" idx="12"/>
          </p:nvPr>
        </p:nvSpPr>
        <p:spPr>
          <a:xfrm>
            <a:off x="3581280" y="6305400"/>
            <a:ext cx="213264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&lt;дата/время&gt;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5" r:id="rId3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 tx="0" ty="0" sx="89142" sy="89142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Пирог 6" hidden="1"/>
          <p:cNvSpPr/>
          <p:nvPr/>
        </p:nvSpPr>
        <p:spPr>
          <a:xfrm>
            <a:off x="-815760" y="-815760"/>
            <a:ext cx="1637640" cy="163764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cap="rnd" w="3175">
            <a:solidFill>
              <a:srgbClr val="d1c3a0"/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42" name="Овал 7" hidden="1"/>
          <p:cNvSpPr/>
          <p:nvPr/>
        </p:nvSpPr>
        <p:spPr>
          <a:xfrm>
            <a:off x="168840" y="21240"/>
            <a:ext cx="1701000" cy="1701000"/>
          </a:xfrm>
          <a:prstGeom prst="ellipse">
            <a:avLst/>
          </a:prstGeom>
          <a:noFill/>
          <a:ln cap="rnd" w="27305">
            <a:solidFill>
              <a:srgbClr val="fff4dd"/>
            </a:solidFill>
            <a:round/>
          </a:ln>
          <a:effectLst>
            <a:outerShdw algn="tl" blurRad="2556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43" name="Кольцо 10" hidden="1"/>
          <p:cNvSpPr/>
          <p:nvPr/>
        </p:nvSpPr>
        <p:spPr>
          <a:xfrm rot="2315400">
            <a:off x="182880" y="1054440"/>
            <a:ext cx="1124640" cy="110160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rgbClr val="eed18e">
                  <a:alpha val="60000"/>
                </a:srgbClr>
              </a:gs>
              <a:gs pos="30000">
                <a:srgbClr val="fffffb">
                  <a:alpha val="55000"/>
                </a:srgbClr>
              </a:gs>
              <a:gs pos="100000">
                <a:srgbClr val="fefaf6">
                  <a:alpha val="70000"/>
                </a:srgbClr>
              </a:gs>
            </a:gsLst>
            <a:lin ang="13500000"/>
          </a:gradFill>
          <a:ln cap="rnd" w="7350">
            <a:solidFill>
              <a:srgbClr val="c6b792"/>
            </a:solidFill>
            <a:round/>
          </a:ln>
          <a:effectLst>
            <a:outerShdw algn="tl" blurRad="12600" dir="4686680" dist="13979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44" name="Прямоугольник 11" hidden="1"/>
          <p:cNvSpPr/>
          <p:nvPr/>
        </p:nvSpPr>
        <p:spPr>
          <a:xfrm>
            <a:off x="1013040" y="0"/>
            <a:ext cx="8129880" cy="68569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45" name="Прямоугольник 14" hidden="1"/>
          <p:cNvSpPr/>
          <p:nvPr/>
        </p:nvSpPr>
        <p:spPr>
          <a:xfrm>
            <a:off x="1014840" y="0"/>
            <a:ext cx="72000" cy="68569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2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46" name="Прямоугольник 6"/>
          <p:cNvSpPr/>
          <p:nvPr/>
        </p:nvSpPr>
        <p:spPr>
          <a:xfrm>
            <a:off x="2282760" y="0"/>
            <a:ext cx="6856920" cy="68569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47" name="Прямоугольник 9"/>
          <p:cNvSpPr/>
          <p:nvPr/>
        </p:nvSpPr>
        <p:spPr>
          <a:xfrm>
            <a:off x="2286000" y="0"/>
            <a:ext cx="75240" cy="68569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2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48" name="Овал 7"/>
          <p:cNvSpPr/>
          <p:nvPr/>
        </p:nvSpPr>
        <p:spPr>
          <a:xfrm>
            <a:off x="2172240" y="2814480"/>
            <a:ext cx="209160" cy="209160"/>
          </a:xfrm>
          <a:prstGeom prst="ellipse">
            <a:avLst/>
          </a:prstGeom>
          <a:gradFill rotWithShape="0">
            <a:gsLst>
              <a:gs pos="0">
                <a:srgbClr val="daf5fe">
                  <a:alpha val="95000"/>
                </a:srgbClr>
              </a:gs>
              <a:gs pos="50000">
                <a:srgbClr val="c3e3ef">
                  <a:alpha val="90000"/>
                </a:srgbClr>
              </a:gs>
              <a:gs pos="95000">
                <a:srgbClr val="69c8e9">
                  <a:alpha val="88000"/>
                </a:srgbClr>
              </a:gs>
              <a:gs pos="100000">
                <a:srgbClr val="00aad4">
                  <a:alpha val="85000"/>
                </a:srgbClr>
              </a:gs>
            </a:gsLst>
            <a:path path="circle">
              <a:fillToRect l="25000" t="12000" r="75000" b="88000"/>
            </a:path>
          </a:gradFill>
          <a:ln cap="rnd" w="2000">
            <a:solidFill>
              <a:srgbClr val="308da4">
                <a:alpha val="60000"/>
              </a:srgbClr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49" name="Овал 8"/>
          <p:cNvSpPr/>
          <p:nvPr/>
        </p:nvSpPr>
        <p:spPr>
          <a:xfrm>
            <a:off x="2408040" y="2745720"/>
            <a:ext cx="63000" cy="63000"/>
          </a:xfrm>
          <a:prstGeom prst="ellipse">
            <a:avLst/>
          </a:prstGeom>
          <a:noFill/>
          <a:ln cap="rnd" w="12700">
            <a:solidFill>
              <a:srgbClr val="317f93">
                <a:alpha val="60000"/>
              </a:srgbClr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0" bIns="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50" name="PlaceHolder 1"/>
          <p:cNvSpPr>
            <a:spLocks noGrp="1"/>
          </p:cNvSpPr>
          <p:nvPr>
            <p:ph type="ftr" idx="13"/>
          </p:nvPr>
        </p:nvSpPr>
        <p:spPr>
          <a:xfrm>
            <a:off x="5715000" y="6305400"/>
            <a:ext cx="289440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tabLst>
                <a:tab algn="l" pos="0"/>
              </a:tabLst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sldNum" idx="14"/>
          </p:nvPr>
        </p:nvSpPr>
        <p:spPr>
          <a:xfrm>
            <a:off x="8613720" y="6305400"/>
            <a:ext cx="45612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fld id="{03194377-E3D8-445C-91AD-9BCFA34B111F}" type="slidenum"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dt" idx="15"/>
          </p:nvPr>
        </p:nvSpPr>
        <p:spPr>
          <a:xfrm>
            <a:off x="3581280" y="6305400"/>
            <a:ext cx="213264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&lt;дата/время&gt;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7" r:id="rId3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 tx="0" ty="0" sx="89142" sy="89142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Пирог 6"/>
          <p:cNvSpPr/>
          <p:nvPr/>
        </p:nvSpPr>
        <p:spPr>
          <a:xfrm>
            <a:off x="-815760" y="-815760"/>
            <a:ext cx="1637640" cy="163764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cap="rnd" w="3175">
            <a:solidFill>
              <a:srgbClr val="d1c3a0"/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54" name="Овал 7"/>
          <p:cNvSpPr/>
          <p:nvPr/>
        </p:nvSpPr>
        <p:spPr>
          <a:xfrm>
            <a:off x="168840" y="21240"/>
            <a:ext cx="1701000" cy="1701000"/>
          </a:xfrm>
          <a:prstGeom prst="ellipse">
            <a:avLst/>
          </a:prstGeom>
          <a:noFill/>
          <a:ln cap="rnd" w="27305">
            <a:solidFill>
              <a:srgbClr val="fff4dd"/>
            </a:solidFill>
            <a:round/>
          </a:ln>
          <a:effectLst>
            <a:outerShdw algn="tl" blurRad="2556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55" name="Кольцо 10"/>
          <p:cNvSpPr/>
          <p:nvPr/>
        </p:nvSpPr>
        <p:spPr>
          <a:xfrm rot="2315400">
            <a:off x="182880" y="1054440"/>
            <a:ext cx="1124640" cy="110160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rgbClr val="eed18e">
                  <a:alpha val="60000"/>
                </a:srgbClr>
              </a:gs>
              <a:gs pos="30000">
                <a:srgbClr val="fffffb">
                  <a:alpha val="55000"/>
                </a:srgbClr>
              </a:gs>
              <a:gs pos="100000">
                <a:srgbClr val="fefaf6">
                  <a:alpha val="70000"/>
                </a:srgbClr>
              </a:gs>
            </a:gsLst>
            <a:lin ang="13500000"/>
          </a:gradFill>
          <a:ln cap="rnd" w="7350">
            <a:solidFill>
              <a:srgbClr val="c6b792"/>
            </a:solidFill>
            <a:round/>
          </a:ln>
          <a:effectLst>
            <a:outerShdw algn="tl" blurRad="12600" dir="4686680" dist="13979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56" name="Прямоугольник 11"/>
          <p:cNvSpPr/>
          <p:nvPr/>
        </p:nvSpPr>
        <p:spPr>
          <a:xfrm>
            <a:off x="1013040" y="0"/>
            <a:ext cx="8129880" cy="68569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57" name="Прямоугольник 14"/>
          <p:cNvSpPr/>
          <p:nvPr/>
        </p:nvSpPr>
        <p:spPr>
          <a:xfrm>
            <a:off x="1014840" y="0"/>
            <a:ext cx="72000" cy="68569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2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1435680" y="220680"/>
            <a:ext cx="7497000" cy="1249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4400" spc="-1" strike="noStrike">
                <a:solidFill>
                  <a:schemeClr val="dk1"/>
                </a:solidFill>
                <a:latin typeface="Gill Sans MT"/>
              </a:rPr>
              <a:t>Для правки текста заглавия щёлкните мышью</a:t>
            </a:r>
            <a:endParaRPr b="0" lang="ru-RU" sz="44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body"/>
          </p:nvPr>
        </p:nvSpPr>
        <p:spPr>
          <a:xfrm>
            <a:off x="1435680" y="1447920"/>
            <a:ext cx="3658320" cy="479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87222" lnSpcReduction="10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Для правки структуры щёлкните мышью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Второй уровень структуры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Третий уровень структуры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Четвёртый уровень структуры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Пятый уровень структуры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Шестой уровень структуры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Седьмой уровень структуры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 type="body"/>
          </p:nvPr>
        </p:nvSpPr>
        <p:spPr>
          <a:xfrm>
            <a:off x="5277600" y="1447920"/>
            <a:ext cx="3658320" cy="479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87222" lnSpcReduction="10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Для правки структуры щёлкните мышью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Второй уровень структуры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Третий уровень структуры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Четвёртый уровень структуры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Пятый уровень структуры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Шестой уровень структуры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chemeClr val="dk1"/>
                </a:solidFill>
                <a:latin typeface="Gill Sans MT"/>
              </a:rPr>
              <a:t>Седьмой уровень структуры</a:t>
            </a: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61" name="PlaceHolder 4"/>
          <p:cNvSpPr>
            <a:spLocks noGrp="1"/>
          </p:cNvSpPr>
          <p:nvPr>
            <p:ph type="ftr" idx="16"/>
          </p:nvPr>
        </p:nvSpPr>
        <p:spPr>
          <a:xfrm>
            <a:off x="5715000" y="6305400"/>
            <a:ext cx="289440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tabLst>
                <a:tab algn="l" pos="0"/>
              </a:tabLst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2" name="PlaceHolder 5"/>
          <p:cNvSpPr>
            <a:spLocks noGrp="1"/>
          </p:cNvSpPr>
          <p:nvPr>
            <p:ph type="sldNum" idx="17"/>
          </p:nvPr>
        </p:nvSpPr>
        <p:spPr>
          <a:xfrm>
            <a:off x="8613720" y="6305400"/>
            <a:ext cx="45612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fld id="{9FDDDDEE-5340-4C07-9298-5EC33B78D1D6}" type="slidenum"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3" name="PlaceHolder 6"/>
          <p:cNvSpPr>
            <a:spLocks noGrp="1"/>
          </p:cNvSpPr>
          <p:nvPr>
            <p:ph type="dt" idx="18"/>
          </p:nvPr>
        </p:nvSpPr>
        <p:spPr>
          <a:xfrm>
            <a:off x="3581280" y="6305400"/>
            <a:ext cx="213264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&lt;дата/время&gt;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9" r:id="rId3"/>
  </p:sldLayoutIdLst>
</p:sldMaster>
</file>

<file path=ppt/slideMasters/slideMaster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 tx="0" ty="0" sx="89142" sy="89142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Пирог 6" hidden="1"/>
          <p:cNvSpPr/>
          <p:nvPr/>
        </p:nvSpPr>
        <p:spPr>
          <a:xfrm>
            <a:off x="-815760" y="-815760"/>
            <a:ext cx="1637640" cy="163764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cap="rnd" w="3175">
            <a:solidFill>
              <a:srgbClr val="d1c3a0"/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68" name="Овал 7" hidden="1"/>
          <p:cNvSpPr/>
          <p:nvPr/>
        </p:nvSpPr>
        <p:spPr>
          <a:xfrm>
            <a:off x="168840" y="21240"/>
            <a:ext cx="1701000" cy="1701000"/>
          </a:xfrm>
          <a:prstGeom prst="ellipse">
            <a:avLst/>
          </a:prstGeom>
          <a:noFill/>
          <a:ln cap="rnd" w="27305">
            <a:solidFill>
              <a:srgbClr val="fff4dd"/>
            </a:solidFill>
            <a:round/>
          </a:ln>
          <a:effectLst>
            <a:outerShdw algn="tl" blurRad="2556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69" name="Кольцо 10" hidden="1"/>
          <p:cNvSpPr/>
          <p:nvPr/>
        </p:nvSpPr>
        <p:spPr>
          <a:xfrm rot="2315400">
            <a:off x="182880" y="1054440"/>
            <a:ext cx="1124640" cy="110160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rgbClr val="eed18e">
                  <a:alpha val="60000"/>
                </a:srgbClr>
              </a:gs>
              <a:gs pos="30000">
                <a:srgbClr val="fffffb">
                  <a:alpha val="55000"/>
                </a:srgbClr>
              </a:gs>
              <a:gs pos="100000">
                <a:srgbClr val="fefaf6">
                  <a:alpha val="70000"/>
                </a:srgbClr>
              </a:gs>
            </a:gsLst>
            <a:lin ang="13500000"/>
          </a:gradFill>
          <a:ln cap="rnd" w="7350">
            <a:solidFill>
              <a:srgbClr val="c6b792"/>
            </a:solidFill>
            <a:round/>
          </a:ln>
          <a:effectLst>
            <a:outerShdw algn="tl" blurRad="12600" dir="4686680" dist="13979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70" name="Прямоугольник 11" hidden="1"/>
          <p:cNvSpPr/>
          <p:nvPr/>
        </p:nvSpPr>
        <p:spPr>
          <a:xfrm>
            <a:off x="1013040" y="0"/>
            <a:ext cx="8129880" cy="68569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71" name="Прямоугольник 14" hidden="1"/>
          <p:cNvSpPr/>
          <p:nvPr/>
        </p:nvSpPr>
        <p:spPr>
          <a:xfrm>
            <a:off x="1014840" y="0"/>
            <a:ext cx="72000" cy="68569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2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72" name="PlaceHolder 1"/>
          <p:cNvSpPr>
            <a:spLocks noGrp="1"/>
          </p:cNvSpPr>
          <p:nvPr>
            <p:ph type="ftr" idx="19"/>
          </p:nvPr>
        </p:nvSpPr>
        <p:spPr>
          <a:xfrm>
            <a:off x="5715000" y="6305400"/>
            <a:ext cx="289440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tabLst>
                <a:tab algn="l" pos="0"/>
              </a:tabLst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3" name="PlaceHolder 2"/>
          <p:cNvSpPr>
            <a:spLocks noGrp="1"/>
          </p:cNvSpPr>
          <p:nvPr>
            <p:ph type="sldNum" idx="20"/>
          </p:nvPr>
        </p:nvSpPr>
        <p:spPr>
          <a:xfrm>
            <a:off x="8613720" y="6305400"/>
            <a:ext cx="45612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fld id="{35A00597-7506-4BA5-BD63-B2DE5F4693B6}" type="slidenum"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4" name="PlaceHolder 3"/>
          <p:cNvSpPr>
            <a:spLocks noGrp="1"/>
          </p:cNvSpPr>
          <p:nvPr>
            <p:ph type="dt" idx="21"/>
          </p:nvPr>
        </p:nvSpPr>
        <p:spPr>
          <a:xfrm>
            <a:off x="3581280" y="6305400"/>
            <a:ext cx="213264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&lt;дата/время&gt;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1" r:id="rId3"/>
  </p:sldLayoutIdLst>
</p:sldMaster>
</file>

<file path=ppt/slideMasters/slideMaster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 tx="0" ty="0" sx="89142" sy="89142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Пирог 6"/>
          <p:cNvSpPr/>
          <p:nvPr/>
        </p:nvSpPr>
        <p:spPr>
          <a:xfrm>
            <a:off x="-815760" y="-815760"/>
            <a:ext cx="1637640" cy="163764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cap="rnd" w="3175">
            <a:solidFill>
              <a:srgbClr val="d1c3a0"/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76" name="Овал 7"/>
          <p:cNvSpPr/>
          <p:nvPr/>
        </p:nvSpPr>
        <p:spPr>
          <a:xfrm>
            <a:off x="168840" y="21240"/>
            <a:ext cx="1701000" cy="1701000"/>
          </a:xfrm>
          <a:prstGeom prst="ellipse">
            <a:avLst/>
          </a:prstGeom>
          <a:noFill/>
          <a:ln cap="rnd" w="27305">
            <a:solidFill>
              <a:srgbClr val="fff4dd"/>
            </a:solidFill>
            <a:round/>
          </a:ln>
          <a:effectLst>
            <a:outerShdw algn="tl" blurRad="2556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77" name="Кольцо 10"/>
          <p:cNvSpPr/>
          <p:nvPr/>
        </p:nvSpPr>
        <p:spPr>
          <a:xfrm rot="2315400">
            <a:off x="182880" y="1054440"/>
            <a:ext cx="1124640" cy="110160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rgbClr val="eed18e">
                  <a:alpha val="60000"/>
                </a:srgbClr>
              </a:gs>
              <a:gs pos="30000">
                <a:srgbClr val="fffffb">
                  <a:alpha val="55000"/>
                </a:srgbClr>
              </a:gs>
              <a:gs pos="100000">
                <a:srgbClr val="fefaf6">
                  <a:alpha val="70000"/>
                </a:srgbClr>
              </a:gs>
            </a:gsLst>
            <a:lin ang="13500000"/>
          </a:gradFill>
          <a:ln cap="rnd" w="7350">
            <a:solidFill>
              <a:srgbClr val="c6b792"/>
            </a:solidFill>
            <a:round/>
          </a:ln>
          <a:effectLst>
            <a:outerShdw algn="tl" blurRad="12600" dir="4686680" dist="13979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78" name="Прямоугольник 11"/>
          <p:cNvSpPr/>
          <p:nvPr/>
        </p:nvSpPr>
        <p:spPr>
          <a:xfrm>
            <a:off x="1013040" y="0"/>
            <a:ext cx="8129880" cy="68569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79" name="Прямоугольник 14"/>
          <p:cNvSpPr/>
          <p:nvPr/>
        </p:nvSpPr>
        <p:spPr>
          <a:xfrm>
            <a:off x="1014840" y="0"/>
            <a:ext cx="72000" cy="68569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2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1435680" y="220680"/>
            <a:ext cx="7497000" cy="1249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4400" spc="-1" strike="noStrike">
                <a:solidFill>
                  <a:schemeClr val="dk1"/>
                </a:solidFill>
                <a:latin typeface="Gill Sans MT"/>
              </a:rPr>
              <a:t>Для правки текста заглавия щёлкните мышью</a:t>
            </a:r>
            <a:endParaRPr b="0" lang="ru-RU" sz="44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ftr" idx="22"/>
          </p:nvPr>
        </p:nvSpPr>
        <p:spPr>
          <a:xfrm>
            <a:off x="5715000" y="6305400"/>
            <a:ext cx="289440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tabLst>
                <a:tab algn="l" pos="0"/>
              </a:tabLst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2" name="PlaceHolder 3"/>
          <p:cNvSpPr>
            <a:spLocks noGrp="1"/>
          </p:cNvSpPr>
          <p:nvPr>
            <p:ph type="sldNum" idx="23"/>
          </p:nvPr>
        </p:nvSpPr>
        <p:spPr>
          <a:xfrm>
            <a:off x="8613720" y="6305400"/>
            <a:ext cx="45612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fld id="{754FF625-A099-44D9-92BE-1CD7986DA245}" type="slidenum"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3" name="PlaceHolder 4"/>
          <p:cNvSpPr>
            <a:spLocks noGrp="1"/>
          </p:cNvSpPr>
          <p:nvPr>
            <p:ph type="dt" idx="24"/>
          </p:nvPr>
        </p:nvSpPr>
        <p:spPr>
          <a:xfrm>
            <a:off x="3581280" y="6305400"/>
            <a:ext cx="213264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&lt;дата/время&gt;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3" r:id="rId3"/>
  </p:sldLayoutIdLst>
</p:sldMaster>
</file>

<file path=ppt/slideMasters/slideMaster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 tx="0" ty="0" sx="89142" sy="89142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Пирог 6" hidden="1"/>
          <p:cNvSpPr/>
          <p:nvPr/>
        </p:nvSpPr>
        <p:spPr>
          <a:xfrm>
            <a:off x="-815760" y="-815760"/>
            <a:ext cx="1637640" cy="163764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cap="rnd" w="3175">
            <a:solidFill>
              <a:srgbClr val="d1c3a0"/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86" name="Овал 7" hidden="1"/>
          <p:cNvSpPr/>
          <p:nvPr/>
        </p:nvSpPr>
        <p:spPr>
          <a:xfrm>
            <a:off x="168840" y="21240"/>
            <a:ext cx="1701000" cy="1701000"/>
          </a:xfrm>
          <a:prstGeom prst="ellipse">
            <a:avLst/>
          </a:prstGeom>
          <a:noFill/>
          <a:ln cap="rnd" w="27305">
            <a:solidFill>
              <a:srgbClr val="fff4dd"/>
            </a:solidFill>
            <a:round/>
          </a:ln>
          <a:effectLst>
            <a:outerShdw algn="tl" blurRad="2556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87" name="Кольцо 10" hidden="1"/>
          <p:cNvSpPr/>
          <p:nvPr/>
        </p:nvSpPr>
        <p:spPr>
          <a:xfrm rot="2315400">
            <a:off x="182880" y="1054440"/>
            <a:ext cx="1124640" cy="110160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rgbClr val="eed18e">
                  <a:alpha val="60000"/>
                </a:srgbClr>
              </a:gs>
              <a:gs pos="30000">
                <a:srgbClr val="fffffb">
                  <a:alpha val="55000"/>
                </a:srgbClr>
              </a:gs>
              <a:gs pos="100000">
                <a:srgbClr val="fefaf6">
                  <a:alpha val="70000"/>
                </a:srgbClr>
              </a:gs>
            </a:gsLst>
            <a:lin ang="13500000"/>
          </a:gradFill>
          <a:ln cap="rnd" w="7350">
            <a:solidFill>
              <a:srgbClr val="c6b792"/>
            </a:solidFill>
            <a:round/>
          </a:ln>
          <a:effectLst>
            <a:outerShdw algn="tl" blurRad="12600" dir="4686680" dist="13979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88" name="Прямоугольник 11" hidden="1"/>
          <p:cNvSpPr/>
          <p:nvPr/>
        </p:nvSpPr>
        <p:spPr>
          <a:xfrm>
            <a:off x="1013040" y="0"/>
            <a:ext cx="8129880" cy="68569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89" name="Прямоугольник 14" hidden="1"/>
          <p:cNvSpPr/>
          <p:nvPr/>
        </p:nvSpPr>
        <p:spPr>
          <a:xfrm>
            <a:off x="1014840" y="0"/>
            <a:ext cx="72000" cy="68569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2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90" name="Прямоугольник 4"/>
          <p:cNvSpPr/>
          <p:nvPr/>
        </p:nvSpPr>
        <p:spPr>
          <a:xfrm>
            <a:off x="1014840" y="0"/>
            <a:ext cx="8128080" cy="68569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91" name="Прямоугольник 5"/>
          <p:cNvSpPr/>
          <p:nvPr/>
        </p:nvSpPr>
        <p:spPr>
          <a:xfrm>
            <a:off x="1014840" y="0"/>
            <a:ext cx="72000" cy="68569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2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92" name="PlaceHolder 1"/>
          <p:cNvSpPr>
            <a:spLocks noGrp="1"/>
          </p:cNvSpPr>
          <p:nvPr>
            <p:ph type="ftr" idx="25"/>
          </p:nvPr>
        </p:nvSpPr>
        <p:spPr>
          <a:xfrm>
            <a:off x="5715000" y="6305400"/>
            <a:ext cx="289440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tabLst>
                <a:tab algn="l" pos="0"/>
              </a:tabLst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 type="sldNum" idx="26"/>
          </p:nvPr>
        </p:nvSpPr>
        <p:spPr>
          <a:xfrm>
            <a:off x="8613720" y="6305400"/>
            <a:ext cx="45612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fld id="{196D2E00-EED8-4CFD-80B8-123D87159877}" type="slidenum"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4" name="PlaceHolder 3"/>
          <p:cNvSpPr>
            <a:spLocks noGrp="1"/>
          </p:cNvSpPr>
          <p:nvPr>
            <p:ph type="dt" idx="27"/>
          </p:nvPr>
        </p:nvSpPr>
        <p:spPr>
          <a:xfrm>
            <a:off x="3581280" y="6305400"/>
            <a:ext cx="213264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&lt;дата/время&gt;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5" r:id="rId3"/>
  </p:sldLayoutIdLst>
</p:sldMaster>
</file>

<file path=ppt/slideMasters/slideMaster1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 tx="0" ty="0" sx="89142" sy="89142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Пирог 6" hidden="1"/>
          <p:cNvSpPr/>
          <p:nvPr/>
        </p:nvSpPr>
        <p:spPr>
          <a:xfrm>
            <a:off x="-815760" y="-815760"/>
            <a:ext cx="1637640" cy="163764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cap="rnd" w="3175">
            <a:solidFill>
              <a:srgbClr val="d1c3a0"/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96" name="Овал 7" hidden="1"/>
          <p:cNvSpPr/>
          <p:nvPr/>
        </p:nvSpPr>
        <p:spPr>
          <a:xfrm>
            <a:off x="168840" y="21240"/>
            <a:ext cx="1701000" cy="1701000"/>
          </a:xfrm>
          <a:prstGeom prst="ellipse">
            <a:avLst/>
          </a:prstGeom>
          <a:noFill/>
          <a:ln cap="rnd" w="27305">
            <a:solidFill>
              <a:srgbClr val="fff4dd"/>
            </a:solidFill>
            <a:round/>
          </a:ln>
          <a:effectLst>
            <a:outerShdw algn="tl" blurRad="2556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97" name="Кольцо 10" hidden="1"/>
          <p:cNvSpPr/>
          <p:nvPr/>
        </p:nvSpPr>
        <p:spPr>
          <a:xfrm rot="2315400">
            <a:off x="182880" y="1054440"/>
            <a:ext cx="1124640" cy="110160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rgbClr val="eed18e">
                  <a:alpha val="60000"/>
                </a:srgbClr>
              </a:gs>
              <a:gs pos="30000">
                <a:srgbClr val="fffffb">
                  <a:alpha val="55000"/>
                </a:srgbClr>
              </a:gs>
              <a:gs pos="100000">
                <a:srgbClr val="fefaf6">
                  <a:alpha val="70000"/>
                </a:srgbClr>
              </a:gs>
            </a:gsLst>
            <a:lin ang="13500000"/>
          </a:gradFill>
          <a:ln cap="rnd" w="7350">
            <a:solidFill>
              <a:srgbClr val="c6b792"/>
            </a:solidFill>
            <a:round/>
          </a:ln>
          <a:effectLst>
            <a:outerShdw algn="tl" blurRad="12600" dir="4686680" dist="13979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98" name="Прямоугольник 11" hidden="1"/>
          <p:cNvSpPr/>
          <p:nvPr/>
        </p:nvSpPr>
        <p:spPr>
          <a:xfrm>
            <a:off x="1013040" y="0"/>
            <a:ext cx="8129880" cy="68569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99" name="Прямоугольник 14" hidden="1"/>
          <p:cNvSpPr/>
          <p:nvPr/>
        </p:nvSpPr>
        <p:spPr>
          <a:xfrm>
            <a:off x="1014840" y="0"/>
            <a:ext cx="72000" cy="68569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2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00" name="PlaceHolder 1"/>
          <p:cNvSpPr>
            <a:spLocks noGrp="1"/>
          </p:cNvSpPr>
          <p:nvPr>
            <p:ph type="ftr" idx="28"/>
          </p:nvPr>
        </p:nvSpPr>
        <p:spPr>
          <a:xfrm>
            <a:off x="5715000" y="6305400"/>
            <a:ext cx="289440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tabLst>
                <a:tab algn="l" pos="0"/>
              </a:tabLst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ldNum" idx="29"/>
          </p:nvPr>
        </p:nvSpPr>
        <p:spPr>
          <a:xfrm>
            <a:off x="8613720" y="6305400"/>
            <a:ext cx="45612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fld id="{265D55B7-3B9C-4CBE-ACB2-F0E53923C8FC}" type="slidenum"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2" name="PlaceHolder 3"/>
          <p:cNvSpPr>
            <a:spLocks noGrp="1"/>
          </p:cNvSpPr>
          <p:nvPr>
            <p:ph type="dt" idx="30"/>
          </p:nvPr>
        </p:nvSpPr>
        <p:spPr>
          <a:xfrm>
            <a:off x="3581280" y="6305400"/>
            <a:ext cx="213264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&lt;дата/время&gt;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7" r:id="rId3"/>
  </p:sldLayoutIdLst>
</p:sldMaster>
</file>

<file path=ppt/slideMasters/slideMaster1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 tx="0" ty="0" sx="89142" sy="89142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Пирог 6" hidden="1"/>
          <p:cNvSpPr/>
          <p:nvPr/>
        </p:nvSpPr>
        <p:spPr>
          <a:xfrm>
            <a:off x="-815760" y="-815760"/>
            <a:ext cx="1637640" cy="163764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cap="rnd" w="3175">
            <a:solidFill>
              <a:srgbClr val="d1c3a0"/>
            </a:solidFill>
            <a:round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04" name="Овал 7" hidden="1"/>
          <p:cNvSpPr/>
          <p:nvPr/>
        </p:nvSpPr>
        <p:spPr>
          <a:xfrm>
            <a:off x="168840" y="21240"/>
            <a:ext cx="1701000" cy="1701000"/>
          </a:xfrm>
          <a:prstGeom prst="ellipse">
            <a:avLst/>
          </a:prstGeom>
          <a:noFill/>
          <a:ln cap="rnd" w="27305">
            <a:solidFill>
              <a:srgbClr val="fff4dd"/>
            </a:solidFill>
            <a:round/>
          </a:ln>
          <a:effectLst>
            <a:outerShdw algn="tl" blurRad="25560" dir="5400000" dist="25560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05" name="Кольцо 10" hidden="1"/>
          <p:cNvSpPr/>
          <p:nvPr/>
        </p:nvSpPr>
        <p:spPr>
          <a:xfrm rot="2315400">
            <a:off x="182880" y="1054440"/>
            <a:ext cx="1124640" cy="1101600"/>
          </a:xfrm>
          <a:prstGeom prst="donut">
            <a:avLst>
              <a:gd name="adj" fmla="val 11833"/>
            </a:avLst>
          </a:prstGeom>
          <a:gradFill rotWithShape="0">
            <a:gsLst>
              <a:gs pos="0">
                <a:srgbClr val="eed18e">
                  <a:alpha val="60000"/>
                </a:srgbClr>
              </a:gs>
              <a:gs pos="30000">
                <a:srgbClr val="fffffb">
                  <a:alpha val="55000"/>
                </a:srgbClr>
              </a:gs>
              <a:gs pos="100000">
                <a:srgbClr val="fefaf6">
                  <a:alpha val="70000"/>
                </a:srgbClr>
              </a:gs>
            </a:gsLst>
            <a:lin ang="13500000"/>
          </a:gradFill>
          <a:ln cap="rnd" w="7350">
            <a:solidFill>
              <a:srgbClr val="c6b792"/>
            </a:solidFill>
            <a:round/>
          </a:ln>
          <a:effectLst>
            <a:outerShdw algn="tl" blurRad="12600" dir="4686680" dist="13979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06" name="Прямоугольник 11" hidden="1"/>
          <p:cNvSpPr/>
          <p:nvPr/>
        </p:nvSpPr>
        <p:spPr>
          <a:xfrm>
            <a:off x="1013040" y="0"/>
            <a:ext cx="8129880" cy="68569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360" dir="5400000" dist="25560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07" name="Прямоугольник 14" hidden="1"/>
          <p:cNvSpPr/>
          <p:nvPr/>
        </p:nvSpPr>
        <p:spPr>
          <a:xfrm>
            <a:off x="1014840" y="0"/>
            <a:ext cx="72000" cy="685692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algn="tl" blurRad="38520" dir="10800000" dist="38160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08" name="Прямоугольник 7"/>
          <p:cNvSpPr/>
          <p:nvPr/>
        </p:nvSpPr>
        <p:spPr>
          <a:xfrm>
            <a:off x="762120" y="1066680"/>
            <a:ext cx="4570920" cy="4570920"/>
          </a:xfrm>
          <a:prstGeom prst="rect">
            <a:avLst/>
          </a:prstGeom>
          <a:solidFill>
            <a:srgbClr val="ffffff"/>
          </a:solidFill>
          <a:ln cap="sq" w="88900">
            <a:solidFill>
              <a:srgbClr val="ffffff"/>
            </a:solidFill>
            <a:miter/>
          </a:ln>
          <a:effectLst>
            <a:outerShdw algn="tl" blurRad="55440" dir="5400000" dist="18360" rotWithShape="0">
              <a:srgbClr val="000000">
                <a:alpha val="35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style>
          <a:lnRef idx="0"/>
          <a:fillRef idx="0"/>
          <a:effectRef idx="0"/>
          <a:fontRef idx="minor"/>
        </p:style>
        <p:txBody>
          <a:bodyPr lIns="90000" rIns="90000" tIns="274320" bIns="45000" anchor="t">
            <a:normAutofit/>
          </a:bodyPr>
          <a:p>
            <a:pPr defTabSz="914400">
              <a:lnSpc>
                <a:spcPts val="2999"/>
              </a:lnSpc>
              <a:spcBef>
                <a:spcPts val="601"/>
              </a:spcBef>
              <a:tabLst>
                <a:tab algn="l" pos="0"/>
              </a:tabLst>
            </a:pPr>
            <a:endParaRPr b="0" lang="en-US" sz="32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109" name="Блок-схема: процесс 8"/>
          <p:cNvSpPr/>
          <p:nvPr/>
        </p:nvSpPr>
        <p:spPr>
          <a:xfrm rot="19468800">
            <a:off x="396000" y="954000"/>
            <a:ext cx="684720" cy="203400"/>
          </a:xfrm>
          <a:prstGeom prst="flowChartProcess">
            <a:avLst/>
          </a:prstGeom>
          <a:solidFill>
            <a:srgbClr val="fbfbfb">
              <a:alpha val="45000"/>
            </a:srgbClr>
          </a:solidFill>
          <a:ln cap="rnd" w="6350">
            <a:solidFill>
              <a:srgbClr val="ffffff"/>
            </a:solidFill>
            <a:round/>
          </a:ln>
          <a:effectLst>
            <a:outerShdw algn="tl" blurRad="25560" dir="3350418" dist="24363" rotWithShape="0" sx="96000" sy="9600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10" name="Блок-схема: процесс 9"/>
          <p:cNvSpPr/>
          <p:nvPr/>
        </p:nvSpPr>
        <p:spPr>
          <a:xfrm flipH="1" rot="2103600">
            <a:off x="5002200" y="936720"/>
            <a:ext cx="648000" cy="203760"/>
          </a:xfrm>
          <a:prstGeom prst="flowChartProcess">
            <a:avLst/>
          </a:prstGeom>
          <a:solidFill>
            <a:srgbClr val="fbfbfb">
              <a:alpha val="45000"/>
            </a:srgbClr>
          </a:solidFill>
          <a:ln cap="rnd" w="6350">
            <a:solidFill>
              <a:srgbClr val="ffffff"/>
            </a:solidFill>
            <a:round/>
          </a:ln>
          <a:effectLst>
            <a:outerShdw algn="tl" blurRad="25560" dir="3350418" dist="24363" rotWithShape="0" sx="96000" sy="9600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US" sz="1800" spc="-1" strike="noStrike">
              <a:solidFill>
                <a:schemeClr val="lt1"/>
              </a:solidFill>
              <a:latin typeface="Gill Sans MT"/>
            </a:endParaRPr>
          </a:p>
        </p:txBody>
      </p:sp>
      <p:sp>
        <p:nvSpPr>
          <p:cNvPr id="111" name="PlaceHolder 1"/>
          <p:cNvSpPr>
            <a:spLocks noGrp="1"/>
          </p:cNvSpPr>
          <p:nvPr>
            <p:ph type="ftr" idx="31"/>
          </p:nvPr>
        </p:nvSpPr>
        <p:spPr>
          <a:xfrm>
            <a:off x="5715000" y="6305400"/>
            <a:ext cx="289440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tabLst>
                <a:tab algn="l" pos="0"/>
              </a:tabLst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 type="sldNum" idx="32"/>
          </p:nvPr>
        </p:nvSpPr>
        <p:spPr>
          <a:xfrm>
            <a:off x="8613720" y="6305400"/>
            <a:ext cx="45612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 algn="ctr" defTabSz="914400">
              <a:lnSpc>
                <a:spcPct val="100000"/>
              </a:lnSpc>
              <a:buNone/>
              <a:tabLst>
                <a:tab algn="l" pos="0"/>
              </a:tabLst>
              <a:def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defRPr>
            </a:lvl1pPr>
          </a:lstStyle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fld id="{452420ED-C552-4C8B-8BD7-0914DFEE8CA4}" type="slidenum">
              <a:rPr b="0" lang="ru-RU" sz="1200" spc="-1" strike="noStrike">
                <a:solidFill>
                  <a:schemeClr val="lt2">
                    <a:shade val="50000"/>
                  </a:schemeClr>
                </a:solidFill>
                <a:latin typeface="Gill Sans MT"/>
              </a:rPr>
              <a:t>&lt;номер&gt;</a:t>
            </a:fld>
            <a:endParaRPr b="0" lang="ru-RU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 type="dt" idx="33"/>
          </p:nvPr>
        </p:nvSpPr>
        <p:spPr>
          <a:xfrm>
            <a:off x="3581280" y="6305400"/>
            <a:ext cx="2132640" cy="47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b">
            <a:noAutofit/>
          </a:bodyPr>
          <a:lstStyle>
            <a:lvl1pPr indent="0">
              <a:buNone/>
              <a:defRPr b="0" lang="ru-RU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pc="-1" strike="noStrike">
                <a:solidFill>
                  <a:srgbClr val="000000"/>
                </a:solidFill>
                <a:latin typeface="Times New Roman"/>
              </a:rPr>
              <a:t>&lt;дата/время&gt;</a:t>
            </a:r>
            <a:endParaRPr b="0" lang="ru-RU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9" r:id="rId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image" Target="../media/image4.jpeg"/><Relationship Id="rId3" Type="http://schemas.openxmlformats.org/officeDocument/2006/relationships/slideLayout" Target="../slideLayouts/slideLayout4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4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4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4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image" Target="../media/image9.jpeg"/><Relationship Id="rId3" Type="http://schemas.openxmlformats.org/officeDocument/2006/relationships/slideLayout" Target="../slideLayouts/slideLayout4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11.jpeg"/><Relationship Id="rId3" Type="http://schemas.openxmlformats.org/officeDocument/2006/relationships/slideLayout" Target="../slideLayouts/slideLayout4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slideLayout" Target="../slideLayouts/slideLayout4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hyperlink" Target="https://znanio.ru/" TargetMode="External"/><Relationship Id="rId2" Type="http://schemas.openxmlformats.org/officeDocument/2006/relationships/hyperlink" Target="https://znanio.ru/" TargetMode="External"/><Relationship Id="rId3" Type="http://schemas.openxmlformats.org/officeDocument/2006/relationships/slideLayout" Target="../slideLayouts/slideLayout4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000" cy="1141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rmAutofit fontScale="80920"/>
          </a:bodyPr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4300" spc="-1" strike="noStrike">
                <a:solidFill>
                  <a:schemeClr val="dk2"/>
                </a:solidFill>
                <a:latin typeface="Gill Sans MT"/>
              </a:rPr>
              <a:t>Материалы для часа общения по истории родного края</a:t>
            </a:r>
            <a:endParaRPr b="0" lang="ru-RU" sz="43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/>
          </p:nvPr>
        </p:nvSpPr>
        <p:spPr>
          <a:xfrm>
            <a:off x="1435680" y="1447920"/>
            <a:ext cx="7497000" cy="47995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82440" indent="0" algn="ctr" defTabSz="914400"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  <a:p>
            <a:pPr marL="82440" indent="0" algn="ctr" defTabSz="914400"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1" lang="ru-RU" sz="3200" spc="-1" strike="noStrike">
                <a:solidFill>
                  <a:schemeClr val="dk1"/>
                </a:solidFill>
                <a:latin typeface="Gill Sans MT"/>
              </a:rPr>
              <a:t>ЗАСТЫВШАЯ В КАМНЕ ГЕРОИЧЕСКАЯ СТРАНИЦА ИСТОРИИ МОЕГО ГОРОДА</a:t>
            </a: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  <a:p>
            <a:pPr marL="82440" indent="0" algn="ctr" defTabSz="914400"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  <a:p>
            <a:pPr marL="82440" indent="0" algn="ctr" defTabSz="914400"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1" lang="ru-RU" sz="3200" spc="-1" strike="noStrike">
                <a:solidFill>
                  <a:schemeClr val="dk1"/>
                </a:solidFill>
                <a:latin typeface="Gill Sans MT"/>
              </a:rPr>
              <a:t>Черкашина О.А.</a:t>
            </a: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  <a:p>
            <a:pPr marL="82440" indent="0" algn="ctr" defTabSz="914400"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1" lang="ru-RU" sz="3200" spc="-1" strike="noStrike">
                <a:solidFill>
                  <a:schemeClr val="dk1"/>
                </a:solidFill>
                <a:latin typeface="Gill Sans MT"/>
              </a:rPr>
              <a:t>ГПОУ «Анжеро-Судженский политехнический колледж»</a:t>
            </a: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000" cy="1141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 indent="0">
              <a:buNone/>
            </a:pPr>
            <a:endParaRPr b="0" lang="ru-RU" sz="44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/>
          </p:nvPr>
        </p:nvSpPr>
        <p:spPr>
          <a:xfrm>
            <a:off x="1435680" y="1447920"/>
            <a:ext cx="7497000" cy="47995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/>
          </a:bodyPr>
          <a:p>
            <a:pPr marL="82440" indent="0" algn="just" defTabSz="914400"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0" lang="ru-RU" sz="2200" spc="-1" strike="noStrike">
                <a:solidFill>
                  <a:schemeClr val="dk1"/>
                </a:solidFill>
                <a:latin typeface="Times New Roman"/>
              </a:rPr>
              <a:t>В самом центре моего родного города Анжеро-Судженска на Октябрьской площади располагается памятник, мемориальная доска на котором гласит - «Слава борцам революции!». Но казалось бы, какова связь между маленьким шахтерским городом, затерянным в Сибири и событиями, развернувшимися в 1917 году в Санкт-Петербурге и Москве? Нам показалось интересным узнать, как протекали переломные для всей истории страны 1917-1918 годы  в нашем регионе и как связаны революционные события с историей нашего города. </a:t>
            </a:r>
            <a:endParaRPr b="0" lang="ru-RU" sz="2200" spc="-1" strike="noStrike">
              <a:solidFill>
                <a:schemeClr val="dk1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000" cy="1141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rmAutofit fontScale="80920"/>
          </a:bodyPr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4300" spc="-1" strike="noStrike">
                <a:solidFill>
                  <a:schemeClr val="dk2"/>
                </a:solidFill>
                <a:latin typeface="Gill Sans MT"/>
              </a:rPr>
              <a:t>Методологические предпосылки исследования</a:t>
            </a:r>
            <a:endParaRPr b="0" lang="ru-RU" sz="43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119" name="PlaceHolder 2"/>
          <p:cNvSpPr>
            <a:spLocks noGrp="1"/>
          </p:cNvSpPr>
          <p:nvPr>
            <p:ph/>
          </p:nvPr>
        </p:nvSpPr>
        <p:spPr>
          <a:xfrm>
            <a:off x="1285920" y="1447920"/>
            <a:ext cx="7646760" cy="47995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 fontScale="71666"/>
          </a:bodyPr>
          <a:p>
            <a:pPr marL="365760" indent="-283320" algn="just" defTabSz="914400"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1" lang="ru-RU" sz="3200" spc="-1" strike="noStrike">
                <a:solidFill>
                  <a:schemeClr val="dk1"/>
                </a:solidFill>
                <a:latin typeface="Times New Roman"/>
              </a:rPr>
              <a:t>Актуальность</a:t>
            </a:r>
            <a:r>
              <a:rPr b="0" lang="ru-RU" sz="3200" spc="-1" strike="noStrike">
                <a:solidFill>
                  <a:schemeClr val="dk1"/>
                </a:solidFill>
                <a:latin typeface="Times New Roman"/>
              </a:rPr>
              <a:t> </a:t>
            </a:r>
            <a:r>
              <a:rPr b="1" lang="ru-RU" sz="3200" spc="-1" strike="noStrike">
                <a:solidFill>
                  <a:schemeClr val="dk1"/>
                </a:solidFill>
                <a:latin typeface="Times New Roman"/>
              </a:rPr>
              <a:t>исследования</a:t>
            </a:r>
            <a:r>
              <a:rPr b="0" lang="ru-RU" sz="3200" spc="-1" strike="noStrike">
                <a:solidFill>
                  <a:schemeClr val="dk1"/>
                </a:solidFill>
                <a:latin typeface="Times New Roman"/>
              </a:rPr>
              <a:t> определяется необходимостью углубить знания студентов об истории становления и развития родного города, что поможет лучше понять  и его сегодняшнее положение и перспективы будущего, позволит привить молодежи чувство гордости за старшие поколения. </a:t>
            </a:r>
            <a:r>
              <a:rPr b="0" lang="ru-RU" sz="3200" spc="-1" strike="noStrike">
                <a:solidFill>
                  <a:schemeClr val="dk1"/>
                </a:solidFill>
                <a:latin typeface="Times New Roman"/>
              </a:rPr>
              <a:t>	</a:t>
            </a: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  <a:p>
            <a:pPr marL="365760" indent="-283320" algn="just" defTabSz="914400"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1" lang="ru-RU" sz="3200" spc="-1" strike="noStrike">
                <a:solidFill>
                  <a:schemeClr val="dk1"/>
                </a:solidFill>
                <a:latin typeface="Times New Roman"/>
              </a:rPr>
              <a:t>Теоретическая значимость исследования </a:t>
            </a:r>
            <a:r>
              <a:rPr b="0" lang="ru-RU" sz="3200" spc="-1" strike="noStrike">
                <a:solidFill>
                  <a:schemeClr val="dk1"/>
                </a:solidFill>
                <a:latin typeface="Times New Roman"/>
              </a:rPr>
              <a:t>заключается в сборе и систематизации фактов о роли шахтеров анжерских и судженских копий в партизанском движении во время Гражданской войны. </a:t>
            </a: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  <a:p>
            <a:pPr marL="365760" indent="-283320" algn="just" defTabSz="914400"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0" lang="ru-RU" sz="3200" spc="-1" strike="noStrike">
                <a:solidFill>
                  <a:schemeClr val="dk1"/>
                </a:solidFill>
                <a:latin typeface="Times New Roman"/>
              </a:rPr>
              <a:t>С точки зрения </a:t>
            </a:r>
            <a:r>
              <a:rPr b="1" lang="ru-RU" sz="3200" spc="-1" strike="noStrike">
                <a:solidFill>
                  <a:schemeClr val="dk1"/>
                </a:solidFill>
                <a:latin typeface="Times New Roman"/>
              </a:rPr>
              <a:t>практики,</a:t>
            </a:r>
            <a:r>
              <a:rPr b="0" lang="ru-RU" sz="3200" spc="-1" strike="noStrike">
                <a:solidFill>
                  <a:schemeClr val="dk1"/>
                </a:solidFill>
                <a:latin typeface="Times New Roman"/>
              </a:rPr>
              <a:t> результаты исследования могут использоваться на занятиях по курсу истории, а также для проведения мероприятий внеучебной деятельности.</a:t>
            </a: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000" cy="1141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rmAutofit fontScale="80920"/>
          </a:bodyPr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4300" spc="-1" strike="noStrike">
                <a:solidFill>
                  <a:schemeClr val="dk2"/>
                </a:solidFill>
                <a:latin typeface="Gill Sans MT"/>
              </a:rPr>
              <a:t>Методологические предпосылки исследования</a:t>
            </a:r>
            <a:endParaRPr b="0" lang="ru-RU" sz="43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121" name="PlaceHolder 2"/>
          <p:cNvSpPr>
            <a:spLocks noGrp="1"/>
          </p:cNvSpPr>
          <p:nvPr>
            <p:ph/>
          </p:nvPr>
        </p:nvSpPr>
        <p:spPr>
          <a:xfrm>
            <a:off x="1285920" y="1447920"/>
            <a:ext cx="7646760" cy="47995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 fontScale="68333" lnSpcReduction="10000"/>
          </a:bodyPr>
          <a:p>
            <a:pPr marL="365760" indent="-283320" algn="just" defTabSz="914400"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1" lang="ru-RU" sz="3200" spc="-1" strike="noStrike">
                <a:solidFill>
                  <a:schemeClr val="dk1"/>
                </a:solidFill>
                <a:latin typeface="Times New Roman"/>
              </a:rPr>
              <a:t>Целью</a:t>
            </a:r>
            <a:r>
              <a:rPr b="0" lang="ru-RU" sz="3200" spc="-1" strike="noStrike">
                <a:solidFill>
                  <a:schemeClr val="dk1"/>
                </a:solidFill>
                <a:latin typeface="Times New Roman"/>
              </a:rPr>
              <a:t> исследования является изучение того как  отразились революционные события 1917 года и Гражданской войны на жизни Анжерских и Судженских копий, а также определение роли шахтеров в становлении Советской власти в регионе и их участия в борьбе с белочехами и армией А. Колчака.</a:t>
            </a: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  <a:p>
            <a:pPr marL="365760" indent="-283320" algn="just" defTabSz="914400"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1" lang="ru-RU" sz="3200" spc="-1" strike="noStrike">
                <a:solidFill>
                  <a:schemeClr val="dk1"/>
                </a:solidFill>
                <a:latin typeface="Times New Roman"/>
              </a:rPr>
              <a:t>Задачи исследования:</a:t>
            </a: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  <a:p>
            <a:pPr marL="365760" indent="-283320" algn="just" defTabSz="914400"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0" lang="ru-RU" sz="3200" spc="-1" strike="noStrike">
                <a:solidFill>
                  <a:schemeClr val="dk1"/>
                </a:solidFill>
                <a:latin typeface="Times New Roman"/>
              </a:rPr>
              <a:t>Изучить исторические предпосылки становления советской власти на Анжерских и Судженских копях.</a:t>
            </a: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  <a:p>
            <a:pPr marL="365760" indent="-283320" algn="just" defTabSz="914400"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0" lang="ru-RU" sz="3200" spc="-1" strike="noStrike">
                <a:solidFill>
                  <a:schemeClr val="dk1"/>
                </a:solidFill>
                <a:latin typeface="Times New Roman"/>
              </a:rPr>
              <a:t>Определить роль шахтерских отрядов в борьбе с белочехами и армией А.Колчака.</a:t>
            </a: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  <a:p>
            <a:pPr marL="365760" indent="-283320" algn="just" defTabSz="914400"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0" lang="ru-RU" sz="3200" spc="-1" strike="noStrike">
                <a:solidFill>
                  <a:schemeClr val="dk1"/>
                </a:solidFill>
                <a:latin typeface="Times New Roman"/>
              </a:rPr>
              <a:t>Изучить историю создания памятника Борцам революции, как вещественного свидетельства героического прошлого шахтеров Анжерских и Судженских копий.</a:t>
            </a: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  <a:p>
            <a:pPr marL="365760" indent="-283320" algn="just" defTabSz="914400"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000" cy="1141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 indent="0">
              <a:buNone/>
            </a:pPr>
            <a:endParaRPr b="0" lang="ru-RU" sz="44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123" name="PlaceHolder 2"/>
          <p:cNvSpPr>
            <a:spLocks noGrp="1"/>
          </p:cNvSpPr>
          <p:nvPr>
            <p:ph/>
          </p:nvPr>
        </p:nvSpPr>
        <p:spPr>
          <a:xfrm>
            <a:off x="1435680" y="1447920"/>
            <a:ext cx="7497000" cy="47995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/>
          </a:bodyPr>
          <a:p>
            <a:pPr marL="82440" indent="0" algn="just" defTabSz="914400"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0" lang="ru-RU" sz="2200" spc="-1" strike="noStrike">
                <a:solidFill>
                  <a:schemeClr val="dk1"/>
                </a:solidFill>
                <a:latin typeface="Times New Roman"/>
              </a:rPr>
              <a:t>Шахтеры анжерских и судженских копей принимали активное участие в революционных событиях 1917-1918гг. Под руководством Анжеро-Судженского подпольного комитета партии осенью 1918 года возникают первые партизанские отряды. Партизаны-коммунисты активно сражались с белочехами и отрядами Колчака. Многие из них героически погибли.</a:t>
            </a:r>
            <a:endParaRPr b="0" lang="ru-RU" sz="2200" spc="-1" strike="noStrike">
              <a:solidFill>
                <a:schemeClr val="dk1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000" cy="1141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 indent="0">
              <a:buNone/>
            </a:pPr>
            <a:endParaRPr b="0" lang="ru-RU" sz="4400" spc="-1" strike="noStrike">
              <a:solidFill>
                <a:schemeClr val="dk1"/>
              </a:solidFill>
              <a:latin typeface="Gill Sans MT"/>
            </a:endParaRPr>
          </a:p>
        </p:txBody>
      </p:sp>
      <p:pic>
        <p:nvPicPr>
          <p:cNvPr id="125" name="Picture 2" descr="C:\Users\кафедра\Desktop\20231024_101412.jpg"/>
          <p:cNvPicPr/>
          <p:nvPr/>
        </p:nvPicPr>
        <p:blipFill>
          <a:blip r:embed="rId1"/>
          <a:stretch/>
        </p:blipFill>
        <p:spPr>
          <a:xfrm>
            <a:off x="971640" y="332640"/>
            <a:ext cx="7498440" cy="3528720"/>
          </a:xfrm>
          <a:prstGeom prst="rect">
            <a:avLst/>
          </a:prstGeom>
          <a:ln w="0">
            <a:noFill/>
          </a:ln>
        </p:spPr>
      </p:pic>
      <p:pic>
        <p:nvPicPr>
          <p:cNvPr id="126" name="Picture 2" descr="C:\Users\кафедра\Desktop\20231024_101852.jpg"/>
          <p:cNvPicPr/>
          <p:nvPr/>
        </p:nvPicPr>
        <p:blipFill>
          <a:blip r:embed="rId2"/>
          <a:stretch/>
        </p:blipFill>
        <p:spPr>
          <a:xfrm>
            <a:off x="2339640" y="3041640"/>
            <a:ext cx="6561360" cy="38152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000" cy="1141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rmAutofit fontScale="80920"/>
          </a:bodyPr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4300" spc="-1" strike="noStrike">
                <a:solidFill>
                  <a:schemeClr val="dk2"/>
                </a:solidFill>
                <a:latin typeface="Gill Sans MT"/>
              </a:rPr>
              <a:t>Партизаны Анжерских и Судженских копий</a:t>
            </a:r>
            <a:endParaRPr b="0" lang="ru-RU" sz="4300" spc="-1" strike="noStrike">
              <a:solidFill>
                <a:schemeClr val="dk1"/>
              </a:solidFill>
              <a:latin typeface="Gill Sans MT"/>
            </a:endParaRPr>
          </a:p>
        </p:txBody>
      </p:sp>
      <p:pic>
        <p:nvPicPr>
          <p:cNvPr id="128" name="Picture 2" descr="C:\Users\кафедра\Desktop\20231024_101648.jpg"/>
          <p:cNvPicPr/>
          <p:nvPr/>
        </p:nvPicPr>
        <p:blipFill>
          <a:blip r:embed="rId1"/>
          <a:stretch/>
        </p:blipFill>
        <p:spPr>
          <a:xfrm>
            <a:off x="1517760" y="1447920"/>
            <a:ext cx="7333200" cy="47995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000" cy="1141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 indent="0">
              <a:buNone/>
            </a:pPr>
            <a:endParaRPr b="0" lang="ru-RU" sz="44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1435680" y="1447920"/>
            <a:ext cx="7497000" cy="47995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/>
          </a:bodyPr>
          <a:p>
            <a:pPr marL="82440" indent="0" algn="just" defTabSz="914400"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0" lang="ru-RU" sz="2200" spc="-1" strike="noStrike">
                <a:solidFill>
                  <a:schemeClr val="dk1"/>
                </a:solidFill>
                <a:latin typeface="Times New Roman"/>
              </a:rPr>
              <a:t>К 40-летию празднования Великой Октябрьской социалистической революции анжерский скульптор П. В. Васин выполнил проект памятника участникам революционных событий на Анжерских и Судженских копях, партизанам, геройски погибшим в годы гражданской войны.</a:t>
            </a:r>
            <a:endParaRPr b="0" lang="ru-RU" sz="2200" spc="-1" strike="noStrike">
              <a:solidFill>
                <a:schemeClr val="dk1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000" cy="1141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rmAutofit fontScale="80920"/>
          </a:bodyPr>
          <a:p>
            <a:pPr indent="0" algn="ctr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4300" spc="-1" strike="noStrike">
                <a:solidFill>
                  <a:schemeClr val="dk2"/>
                </a:solidFill>
                <a:latin typeface="Gill Sans MT"/>
              </a:rPr>
              <a:t>Скульптор П.В. Васин с макетом памятника</a:t>
            </a:r>
            <a:endParaRPr b="0" lang="ru-RU" sz="4300" spc="-1" strike="noStrike">
              <a:solidFill>
                <a:schemeClr val="dk1"/>
              </a:solidFill>
              <a:latin typeface="Gill Sans MT"/>
            </a:endParaRPr>
          </a:p>
        </p:txBody>
      </p:sp>
      <p:pic>
        <p:nvPicPr>
          <p:cNvPr id="132" name="Picture 2" descr="E:\конференция\презентация\1649386169_10 Pamjatnik uchastnikam 26_fevr.jpg"/>
          <p:cNvPicPr/>
          <p:nvPr/>
        </p:nvPicPr>
        <p:blipFill>
          <a:blip r:embed="rId1"/>
          <a:stretch/>
        </p:blipFill>
        <p:spPr>
          <a:xfrm>
            <a:off x="2857320" y="1357200"/>
            <a:ext cx="4713840" cy="52851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000" cy="1141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 indent="0">
              <a:buNone/>
            </a:pPr>
            <a:endParaRPr b="0" lang="ru-RU" sz="44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/>
          </p:nvPr>
        </p:nvSpPr>
        <p:spPr>
          <a:xfrm>
            <a:off x="1435680" y="1447920"/>
            <a:ext cx="7497000" cy="47995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/>
          </a:bodyPr>
          <a:p>
            <a:pPr marL="82440" indent="0" algn="just" defTabSz="914400"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0" lang="ru-RU" sz="2200" spc="-1" strike="noStrike">
                <a:solidFill>
                  <a:schemeClr val="dk1"/>
                </a:solidFill>
                <a:latin typeface="Times New Roman"/>
              </a:rPr>
              <a:t>Памятник было решено установить в Седьмом тупике у входа в парк (сегодняшнее название – площадь Октябрьская). </a:t>
            </a:r>
            <a:endParaRPr b="0" lang="ru-RU" sz="2200" spc="-1" strike="noStrike">
              <a:solidFill>
                <a:schemeClr val="dk1"/>
              </a:solidFill>
              <a:latin typeface="Gill Sans MT"/>
            </a:endParaRPr>
          </a:p>
          <a:p>
            <a:pPr marL="82440" indent="0" algn="just" defTabSz="914400"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0" lang="ru-RU" sz="2200" spc="-1" strike="noStrike">
                <a:solidFill>
                  <a:schemeClr val="dk1"/>
                </a:solidFill>
                <a:latin typeface="Times New Roman"/>
              </a:rPr>
              <a:t>5 ноября 1957 года состоялось торжественное открытие.</a:t>
            </a:r>
            <a:endParaRPr b="0" lang="ru-RU" sz="2200" spc="-1" strike="noStrike">
              <a:solidFill>
                <a:schemeClr val="dk1"/>
              </a:solidFill>
              <a:latin typeface="Gill Sans MT"/>
            </a:endParaRPr>
          </a:p>
          <a:p>
            <a:pPr marL="82440" indent="0" algn="just" defTabSz="914400"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0" lang="ru-RU" sz="2200" spc="-1" strike="noStrike">
                <a:solidFill>
                  <a:schemeClr val="dk1"/>
                </a:solidFill>
                <a:latin typeface="Times New Roman"/>
              </a:rPr>
              <a:t>Памятник представлял из себя обелиск высотой 12 метров со скульптурной группой, двумя мемориальными досками. В ходе работы мы выяснили, что скульптурная группа для памятника – трое партизан с пулеметами и знаменем были отлиты из бетона в г. Томске. Основание обелиска было изготовлено комсомольцами Анжеро-Судженска.</a:t>
            </a:r>
            <a:endParaRPr b="0" lang="ru-RU" sz="2200" spc="-1" strike="noStrike">
              <a:solidFill>
                <a:schemeClr val="dk1"/>
              </a:solidFill>
              <a:latin typeface="Gill Sans MT"/>
            </a:endParaRPr>
          </a:p>
          <a:p>
            <a:pPr marL="82440" indent="0" defTabSz="914400"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endParaRPr b="0" lang="ru-RU" sz="3200" spc="-1" strike="noStrike">
              <a:solidFill>
                <a:schemeClr val="dk1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000" cy="1141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rmAutofit fontScale="80920"/>
          </a:bodyPr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4300" spc="-1" strike="noStrike">
                <a:solidFill>
                  <a:schemeClr val="dk2"/>
                </a:solidFill>
                <a:latin typeface="Gill Sans MT"/>
              </a:rPr>
              <a:t>Открытие памятника 05.11.1957г.</a:t>
            </a:r>
            <a:endParaRPr b="0" lang="ru-RU" sz="4300" spc="-1" strike="noStrike">
              <a:solidFill>
                <a:schemeClr val="dk1"/>
              </a:solidFill>
              <a:latin typeface="Gill Sans MT"/>
            </a:endParaRPr>
          </a:p>
        </p:txBody>
      </p:sp>
      <p:pic>
        <p:nvPicPr>
          <p:cNvPr id="136" name="Picture 2" descr="E:\конференция\презентация\eM8pzPMfi2I.jpg"/>
          <p:cNvPicPr/>
          <p:nvPr/>
        </p:nvPicPr>
        <p:blipFill>
          <a:blip r:embed="rId1"/>
          <a:stretch/>
        </p:blipFill>
        <p:spPr>
          <a:xfrm>
            <a:off x="1903320" y="1447920"/>
            <a:ext cx="6561720" cy="47995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000" cy="1141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4300" spc="-1" strike="noStrike">
                <a:solidFill>
                  <a:schemeClr val="dk2"/>
                </a:solidFill>
                <a:latin typeface="Gill Sans MT"/>
              </a:rPr>
              <a:t>Фрагменты памятника</a:t>
            </a:r>
            <a:endParaRPr b="0" lang="ru-RU" sz="4300" spc="-1" strike="noStrike">
              <a:solidFill>
                <a:schemeClr val="dk1"/>
              </a:solidFill>
              <a:latin typeface="Gill Sans MT"/>
            </a:endParaRPr>
          </a:p>
        </p:txBody>
      </p:sp>
      <p:pic>
        <p:nvPicPr>
          <p:cNvPr id="138" name="Picture 2" descr="E:\конференция\презентация\1649386169_11 Pamyatniki Kuzbassa.jpg"/>
          <p:cNvPicPr/>
          <p:nvPr/>
        </p:nvPicPr>
        <p:blipFill>
          <a:blip r:embed="rId1"/>
          <a:stretch/>
        </p:blipFill>
        <p:spPr>
          <a:xfrm>
            <a:off x="2000160" y="1928880"/>
            <a:ext cx="1894320" cy="3351600"/>
          </a:xfrm>
          <a:prstGeom prst="rect">
            <a:avLst/>
          </a:prstGeom>
          <a:ln w="0">
            <a:noFill/>
          </a:ln>
        </p:spPr>
      </p:pic>
      <p:pic>
        <p:nvPicPr>
          <p:cNvPr id="139" name="Picture 3" descr="E:\конференция\презентация\1649386169_13 Pamjatnik 205_okt.jpg"/>
          <p:cNvPicPr/>
          <p:nvPr/>
        </p:nvPicPr>
        <p:blipFill>
          <a:blip r:embed="rId2"/>
          <a:stretch/>
        </p:blipFill>
        <p:spPr>
          <a:xfrm>
            <a:off x="4572000" y="2071800"/>
            <a:ext cx="3989880" cy="32277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000" cy="1141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rmAutofit fontScale="80920"/>
          </a:bodyPr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4300" spc="-1" strike="noStrike">
                <a:solidFill>
                  <a:schemeClr val="dk2"/>
                </a:solidFill>
                <a:latin typeface="Gill Sans MT"/>
              </a:rPr>
              <a:t>Вид на памятник в разные годы</a:t>
            </a:r>
            <a:endParaRPr b="0" lang="ru-RU" sz="4300" spc="-1" strike="noStrike">
              <a:solidFill>
                <a:schemeClr val="dk1"/>
              </a:solidFill>
              <a:latin typeface="Gill Sans MT"/>
            </a:endParaRPr>
          </a:p>
        </p:txBody>
      </p:sp>
      <p:pic>
        <p:nvPicPr>
          <p:cNvPr id="141" name="Picture 2" descr="E:\конференция\презентация\1649386169_8 Pamjatnik Usolzeva.jpg"/>
          <p:cNvPicPr/>
          <p:nvPr/>
        </p:nvPicPr>
        <p:blipFill>
          <a:blip r:embed="rId1"/>
          <a:stretch/>
        </p:blipFill>
        <p:spPr>
          <a:xfrm>
            <a:off x="2714760" y="1214280"/>
            <a:ext cx="6238080" cy="3650400"/>
          </a:xfrm>
          <a:prstGeom prst="rect">
            <a:avLst/>
          </a:prstGeom>
          <a:ln w="0">
            <a:noFill/>
          </a:ln>
        </p:spPr>
      </p:pic>
      <p:pic>
        <p:nvPicPr>
          <p:cNvPr id="142" name="Picture 2" descr="E:\конференция\презентация\0OFDOONU4Dc.jpg"/>
          <p:cNvPicPr/>
          <p:nvPr/>
        </p:nvPicPr>
        <p:blipFill>
          <a:blip r:embed="rId2"/>
          <a:stretch/>
        </p:blipFill>
        <p:spPr>
          <a:xfrm>
            <a:off x="1000080" y="1214280"/>
            <a:ext cx="3572640" cy="47995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000" cy="1141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 indent="0">
              <a:buNone/>
            </a:pPr>
            <a:endParaRPr b="0" lang="ru-RU" sz="44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144" name="PlaceHolder 2"/>
          <p:cNvSpPr>
            <a:spLocks noGrp="1"/>
          </p:cNvSpPr>
          <p:nvPr>
            <p:ph/>
          </p:nvPr>
        </p:nvSpPr>
        <p:spPr>
          <a:xfrm>
            <a:off x="1435680" y="1447920"/>
            <a:ext cx="7497000" cy="47995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/>
          </a:bodyPr>
          <a:p>
            <a:pPr marL="82440" indent="0" algn="just" defTabSz="914400">
              <a:lnSpc>
                <a:spcPct val="100000"/>
              </a:lnSpc>
              <a:spcBef>
                <a:spcPts val="601"/>
              </a:spcBef>
              <a:buNone/>
              <a:tabLst>
                <a:tab algn="l" pos="0"/>
              </a:tabLst>
            </a:pPr>
            <a:r>
              <a:rPr b="0" lang="ru-RU" sz="2200" spc="-1" strike="noStrike">
                <a:solidFill>
                  <a:schemeClr val="dk1"/>
                </a:solidFill>
                <a:latin typeface="Times New Roman"/>
              </a:rPr>
              <a:t>Подводя итог всего вышесказанного, можно сделать вывод, что шахтеры Анжеро-Судженска всегда были в авангарде исторических событий, не только добывали «черное золото», но и обладали активной жизненной позицией, не оставались на обочине истории и были готовы сделать все во имя того, во что верили.</a:t>
            </a:r>
            <a:endParaRPr b="0" lang="ru-RU" sz="2200" spc="-1" strike="noStrike">
              <a:solidFill>
                <a:schemeClr val="dk1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1435680" y="274680"/>
            <a:ext cx="7497000" cy="11419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p>
            <a:pPr indent="0" defTabSz="914400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4300" spc="-1" strike="noStrike">
                <a:solidFill>
                  <a:schemeClr val="dk2"/>
                </a:solidFill>
                <a:latin typeface="Gill Sans MT"/>
              </a:rPr>
              <a:t>Современный вид памятника</a:t>
            </a:r>
            <a:endParaRPr b="0" lang="ru-RU" sz="4300" spc="-1" strike="noStrike">
              <a:solidFill>
                <a:schemeClr val="dk1"/>
              </a:solidFill>
              <a:latin typeface="Gill Sans MT"/>
            </a:endParaRPr>
          </a:p>
        </p:txBody>
      </p:sp>
      <p:pic>
        <p:nvPicPr>
          <p:cNvPr id="146" name="Picture 4" descr=""/>
          <p:cNvPicPr/>
          <p:nvPr/>
        </p:nvPicPr>
        <p:blipFill>
          <a:blip r:embed="rId1"/>
          <a:stretch/>
        </p:blipFill>
        <p:spPr>
          <a:xfrm>
            <a:off x="2915640" y="1124640"/>
            <a:ext cx="4895640" cy="554364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 type="title"/>
          </p:nvPr>
        </p:nvSpPr>
        <p:spPr>
          <a:xfrm>
            <a:off x="1435680" y="220680"/>
            <a:ext cx="7497000" cy="1249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0" lang="ru-RU" sz="4400" spc="-1" strike="noStrike" u="sng">
                <a:solidFill>
                  <a:schemeClr val="dk1"/>
                </a:solidFill>
                <a:uFillTx/>
                <a:latin typeface="Gill Sans MT"/>
                <a:hlinkClick r:id="rId1"/>
              </a:rPr>
              <a:t>Скачано с </a:t>
            </a:r>
            <a:r>
              <a:rPr b="0" lang="en-US" sz="4400" spc="-1" strike="noStrike" u="sng">
                <a:solidFill>
                  <a:schemeClr val="dk1"/>
                </a:solidFill>
                <a:uFillTx/>
                <a:latin typeface="Gill Sans MT"/>
                <a:hlinkClick r:id="rId2"/>
              </a:rPr>
              <a:t>www.znanio.ru</a:t>
            </a:r>
            <a:endParaRPr b="0" lang="ru-RU" sz="4400" spc="-1" strike="noStrike">
              <a:solidFill>
                <a:schemeClr val="dk1"/>
              </a:solidFill>
              <a:latin typeface="Gill Sans MT"/>
            </a:endParaRPr>
          </a:p>
        </p:txBody>
      </p:sp>
      <p:sp>
        <p:nvSpPr>
          <p:cNvPr id="148" name="PlaceHolder 2"/>
          <p:cNvSpPr>
            <a:spLocks noGrp="1"/>
          </p:cNvSpPr>
          <p:nvPr>
            <p:ph/>
          </p:nvPr>
        </p:nvSpPr>
        <p:spPr>
          <a:xfrm>
            <a:off x="1435680" y="1447920"/>
            <a:ext cx="7497000" cy="479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1800" spc="-1" strike="noStrike">
              <a:solidFill>
                <a:schemeClr val="dk1"/>
              </a:solidFill>
              <a:latin typeface="Gill Sans M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_rels/theme1.xml.rels><?xml version="1.0" encoding="UTF-8"?>
<Relationships xmlns="http://schemas.openxmlformats.org/package/2006/relationships"><Relationship Id="rId1" Type="http://schemas.openxmlformats.org/officeDocument/2006/relationships/image" Target="../media/image1.jpeg"/>
</Relationships>
</file>

<file path=ppt/theme/_rels/theme2.xml.rels><?xml version="1.0" encoding="UTF-8"?>
<Relationships xmlns="http://schemas.openxmlformats.org/package/2006/relationships"><Relationship Id="rId1" Type="http://schemas.openxmlformats.org/officeDocument/2006/relationships/image" Target="../media/image1.jpeg"/>
</Relationships>
</file>

<file path=ppt/theme/_rels/theme3.xml.rels><?xml version="1.0" encoding="UTF-8"?>
<Relationships xmlns="http://schemas.openxmlformats.org/package/2006/relationships"><Relationship Id="rId1" Type="http://schemas.openxmlformats.org/officeDocument/2006/relationships/image" Target="../media/image1.jpeg"/>
</Relationships>
</file>

<file path=ppt/theme/_rels/theme4.xml.rels><?xml version="1.0" encoding="UTF-8"?>
<Relationships xmlns="http://schemas.openxmlformats.org/package/2006/relationships"><Relationship Id="rId1" Type="http://schemas.openxmlformats.org/officeDocument/2006/relationships/image" Target="../media/image1.jpeg"/>
</Relationships>
</file>

<file path=ppt/theme/_rels/theme5.xml.rels><?xml version="1.0" encoding="UTF-8"?>
<Relationships xmlns="http://schemas.openxmlformats.org/package/2006/relationships"><Relationship Id="rId1" Type="http://schemas.openxmlformats.org/officeDocument/2006/relationships/image" Target="../media/image1.jpeg"/>
</Relationships>
</file>

<file path=ppt/theme/_rels/theme6.xml.rels><?xml version="1.0" encoding="UTF-8"?>
<Relationships xmlns="http://schemas.openxmlformats.org/package/2006/relationships"><Relationship Id="rId1" Type="http://schemas.openxmlformats.org/officeDocument/2006/relationships/image" Target="../media/image1.jpeg"/>
</Relationships>
</file>

<file path=ppt/theme/_rels/theme7.xml.rels><?xml version="1.0" encoding="UTF-8"?>
<Relationships xmlns="http://schemas.openxmlformats.org/package/2006/relationships"><Relationship Id="rId1" Type="http://schemas.openxmlformats.org/officeDocument/2006/relationships/image" Target="../media/image1.jpeg"/>
</Relationships>
</file>

<file path=ppt/theme/_rels/theme8.xml.rels><?xml version="1.0" encoding="UTF-8"?>
<Relationships xmlns="http://schemas.openxmlformats.org/package/2006/relationships"><Relationship Id="rId1" Type="http://schemas.openxmlformats.org/officeDocument/2006/relationships/image" Target="../media/image1.jpeg"/>
</Relationships>
</file>

<file path=ppt/theme/_rels/theme9.xml.rels><?xml version="1.0" encoding="UTF-8"?>
<Relationships xmlns="http://schemas.openxmlformats.org/package/2006/relationships"><Relationship Id="rId1" Type="http://schemas.openxmlformats.org/officeDocument/2006/relationships/image" Target="../media/image1.jpeg"/>
</Relationships>
</file>

<file path=ppt/theme/_rels/theme10.xml.rels><?xml version="1.0" encoding="UTF-8"?>
<Relationships xmlns="http://schemas.openxmlformats.org/package/2006/relationships"><Relationship Id="rId1" Type="http://schemas.openxmlformats.org/officeDocument/2006/relationships/image" Target="../media/image1.jpeg"/>
</Relationships>
</file>

<file path=ppt/theme/_rels/theme11.xml.rels><?xml version="1.0" encoding="UTF-8"?>
<Relationships xmlns="http://schemas.openxmlformats.org/package/2006/relationships"><Relationship Id="rId1" Type="http://schemas.openxmlformats.org/officeDocument/2006/relationships/image" Target="../media/image1.jpeg"/>
</Relationships>
</file>

<file path=ppt/theme/theme1.xml><?xml version="1.0" encoding="utf-8"?>
<a:theme xmlns:a="http://schemas.openxmlformats.org/drawingml/2006/main" xmlns:r="http://schemas.openxmlformats.org/officeDocument/2006/relationships" name="Солнцестояние">
  <a:themeElements>
    <a:clrScheme name="Солнцестояние">
      <a:dk1>
        <a:srgbClr val="000000"/>
      </a:dk1>
      <a:lt1>
        <a:srgbClr val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 pitchFamily="0" charset="1"/>
        <a:ea typeface=""/>
        <a:cs typeface=""/>
      </a:majorFont>
      <a:minorFont>
        <a:latin typeface="Gill Sans MT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35000"/>
              </a:schemeClr>
            </a:gs>
            <a:gs pos="50000">
              <a:schemeClr val="phClr">
                <a:tint val="42000"/>
              </a:schemeClr>
            </a:gs>
            <a:gs pos="97000">
              <a:schemeClr val="phClr">
                <a:tint val="53000"/>
              </a:schemeClr>
            </a:gs>
            <a:gs pos="100000">
              <a:schemeClr val="phClr">
                <a:tint val="56000"/>
              </a:schemeClr>
            </a:gs>
          </a:gsLst>
          <a:path path="circle">
            <a:fillToRect l="50000" t="50000" r="50000" b="50000"/>
          </a:path>
          <a:tileRect l="0" t="0" r="0" b="0"/>
        </a:gradFill>
        <a:gradFill>
          <a:gsLst>
            <a:gs pos="0">
              <a:schemeClr val="phClr">
                <a:tint val="92000"/>
              </a:schemeClr>
            </a:gs>
            <a:gs pos="15000">
              <a:schemeClr val="phClr">
                <a:tint val="92000"/>
                <a:shade val="99000"/>
              </a:schemeClr>
            </a:gs>
            <a:gs pos="62000">
              <a:schemeClr val="phClr">
                <a:tint val="96000"/>
                <a:shade val="80000"/>
              </a:schemeClr>
            </a:gs>
            <a:gs pos="97000">
              <a:schemeClr val="phClr">
                <a:tint val="98000"/>
                <a:shade val="63000"/>
              </a:schemeClr>
            </a:gs>
            <a:gs pos="100000">
              <a:schemeClr val="phClr">
                <a:shade val="62000"/>
              </a:schemeClr>
            </a:gs>
          </a:gsLst>
          <a:path path="circle">
            <a:fillToRect l="50000" t="50000" r="50000" b="50000"/>
          </a:path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254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60000"/>
              </a:schemeClr>
            </a:gs>
            <a:gs pos="40000">
              <a:schemeClr val="phClr">
                <a:tint val="85000"/>
              </a:schemeClr>
            </a:gs>
            <a:gs pos="100000">
              <a:schemeClr val="phClr">
                <a:shade val="55000"/>
              </a:schemeClr>
            </a:gs>
          </a:gsLst>
          <a:path path="circle">
            <a:fillToRect l="-24500" t="-20000" r="124500" b="120000"/>
          </a:path>
          <a:tileRect l="0" t="0" r="0" b="0"/>
        </a:gradFill>
        <a:blipFill rotWithShape="0">
          <a:blip r:embed="rId1"/>
          <a:srcRect l="0" t="0" r="0" b="0"/>
          <a:tile tx="0" ty="0" sx="90000" sy="90000" flip="xy" algn="tl"/>
        </a:blip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Солнцестояние">
  <a:themeElements>
    <a:clrScheme name="Солнцестояние">
      <a:dk1>
        <a:srgbClr val="000000"/>
      </a:dk1>
      <a:lt1>
        <a:srgbClr val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 pitchFamily="0" charset="1"/>
        <a:ea typeface=""/>
        <a:cs typeface=""/>
      </a:majorFont>
      <a:minorFont>
        <a:latin typeface="Gill Sans MT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35000"/>
              </a:schemeClr>
            </a:gs>
            <a:gs pos="50000">
              <a:schemeClr val="phClr">
                <a:tint val="42000"/>
              </a:schemeClr>
            </a:gs>
            <a:gs pos="97000">
              <a:schemeClr val="phClr">
                <a:tint val="53000"/>
              </a:schemeClr>
            </a:gs>
            <a:gs pos="100000">
              <a:schemeClr val="phClr">
                <a:tint val="56000"/>
              </a:schemeClr>
            </a:gs>
          </a:gsLst>
          <a:path path="circle">
            <a:fillToRect l="50000" t="50000" r="50000" b="50000"/>
          </a:path>
          <a:tileRect l="0" t="0" r="0" b="0"/>
        </a:gradFill>
        <a:gradFill>
          <a:gsLst>
            <a:gs pos="0">
              <a:schemeClr val="phClr">
                <a:tint val="92000"/>
              </a:schemeClr>
            </a:gs>
            <a:gs pos="15000">
              <a:schemeClr val="phClr">
                <a:tint val="92000"/>
                <a:shade val="99000"/>
              </a:schemeClr>
            </a:gs>
            <a:gs pos="62000">
              <a:schemeClr val="phClr">
                <a:tint val="96000"/>
                <a:shade val="80000"/>
              </a:schemeClr>
            </a:gs>
            <a:gs pos="97000">
              <a:schemeClr val="phClr">
                <a:tint val="98000"/>
                <a:shade val="63000"/>
              </a:schemeClr>
            </a:gs>
            <a:gs pos="100000">
              <a:schemeClr val="phClr">
                <a:shade val="62000"/>
              </a:schemeClr>
            </a:gs>
          </a:gsLst>
          <a:path path="circle">
            <a:fillToRect l="50000" t="50000" r="50000" b="50000"/>
          </a:path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254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60000"/>
              </a:schemeClr>
            </a:gs>
            <a:gs pos="40000">
              <a:schemeClr val="phClr">
                <a:tint val="85000"/>
              </a:schemeClr>
            </a:gs>
            <a:gs pos="100000">
              <a:schemeClr val="phClr">
                <a:shade val="55000"/>
              </a:schemeClr>
            </a:gs>
          </a:gsLst>
          <a:path path="circle">
            <a:fillToRect l="-24500" t="-20000" r="124500" b="120000"/>
          </a:path>
          <a:tileRect l="0" t="0" r="0" b="0"/>
        </a:gradFill>
        <a:blipFill rotWithShape="0">
          <a:blip r:embed="rId1"/>
          <a:srcRect l="0" t="0" r="0" b="0"/>
          <a:tile tx="0" ty="0" sx="90000" sy="90000" flip="xy" algn="tl"/>
        </a:blip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Солнцестояние">
  <a:themeElements>
    <a:clrScheme name="Солнцестояние">
      <a:dk1>
        <a:srgbClr val="000000"/>
      </a:dk1>
      <a:lt1>
        <a:srgbClr val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 pitchFamily="0" charset="1"/>
        <a:ea typeface=""/>
        <a:cs typeface=""/>
      </a:majorFont>
      <a:minorFont>
        <a:latin typeface="Gill Sans MT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35000"/>
              </a:schemeClr>
            </a:gs>
            <a:gs pos="50000">
              <a:schemeClr val="phClr">
                <a:tint val="42000"/>
              </a:schemeClr>
            </a:gs>
            <a:gs pos="97000">
              <a:schemeClr val="phClr">
                <a:tint val="53000"/>
              </a:schemeClr>
            </a:gs>
            <a:gs pos="100000">
              <a:schemeClr val="phClr">
                <a:tint val="56000"/>
              </a:schemeClr>
            </a:gs>
          </a:gsLst>
          <a:path path="circle">
            <a:fillToRect l="50000" t="50000" r="50000" b="50000"/>
          </a:path>
          <a:tileRect l="0" t="0" r="0" b="0"/>
        </a:gradFill>
        <a:gradFill>
          <a:gsLst>
            <a:gs pos="0">
              <a:schemeClr val="phClr">
                <a:tint val="92000"/>
              </a:schemeClr>
            </a:gs>
            <a:gs pos="15000">
              <a:schemeClr val="phClr">
                <a:tint val="92000"/>
                <a:shade val="99000"/>
              </a:schemeClr>
            </a:gs>
            <a:gs pos="62000">
              <a:schemeClr val="phClr">
                <a:tint val="96000"/>
                <a:shade val="80000"/>
              </a:schemeClr>
            </a:gs>
            <a:gs pos="97000">
              <a:schemeClr val="phClr">
                <a:tint val="98000"/>
                <a:shade val="63000"/>
              </a:schemeClr>
            </a:gs>
            <a:gs pos="100000">
              <a:schemeClr val="phClr">
                <a:shade val="62000"/>
              </a:schemeClr>
            </a:gs>
          </a:gsLst>
          <a:path path="circle">
            <a:fillToRect l="50000" t="50000" r="50000" b="50000"/>
          </a:path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254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60000"/>
              </a:schemeClr>
            </a:gs>
            <a:gs pos="40000">
              <a:schemeClr val="phClr">
                <a:tint val="85000"/>
              </a:schemeClr>
            </a:gs>
            <a:gs pos="100000">
              <a:schemeClr val="phClr">
                <a:shade val="55000"/>
              </a:schemeClr>
            </a:gs>
          </a:gsLst>
          <a:path path="circle">
            <a:fillToRect l="-24500" t="-20000" r="124500" b="120000"/>
          </a:path>
          <a:tileRect l="0" t="0" r="0" b="0"/>
        </a:gradFill>
        <a:blipFill rotWithShape="0">
          <a:blip r:embed="rId1"/>
          <a:srcRect l="0" t="0" r="0" b="0"/>
          <a:tile tx="0" ty="0" sx="90000" sy="90000" flip="xy" algn="tl"/>
        </a:blip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Солнцестояние">
  <a:themeElements>
    <a:clrScheme name="Солнцестояние">
      <a:dk1>
        <a:srgbClr val="000000"/>
      </a:dk1>
      <a:lt1>
        <a:srgbClr val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 pitchFamily="0" charset="1"/>
        <a:ea typeface=""/>
        <a:cs typeface=""/>
      </a:majorFont>
      <a:minorFont>
        <a:latin typeface="Gill Sans MT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35000"/>
              </a:schemeClr>
            </a:gs>
            <a:gs pos="50000">
              <a:schemeClr val="phClr">
                <a:tint val="42000"/>
              </a:schemeClr>
            </a:gs>
            <a:gs pos="97000">
              <a:schemeClr val="phClr">
                <a:tint val="53000"/>
              </a:schemeClr>
            </a:gs>
            <a:gs pos="100000">
              <a:schemeClr val="phClr">
                <a:tint val="56000"/>
              </a:schemeClr>
            </a:gs>
          </a:gsLst>
          <a:path path="circle">
            <a:fillToRect l="50000" t="50000" r="50000" b="50000"/>
          </a:path>
          <a:tileRect l="0" t="0" r="0" b="0"/>
        </a:gradFill>
        <a:gradFill>
          <a:gsLst>
            <a:gs pos="0">
              <a:schemeClr val="phClr">
                <a:tint val="92000"/>
              </a:schemeClr>
            </a:gs>
            <a:gs pos="15000">
              <a:schemeClr val="phClr">
                <a:tint val="92000"/>
                <a:shade val="99000"/>
              </a:schemeClr>
            </a:gs>
            <a:gs pos="62000">
              <a:schemeClr val="phClr">
                <a:tint val="96000"/>
                <a:shade val="80000"/>
              </a:schemeClr>
            </a:gs>
            <a:gs pos="97000">
              <a:schemeClr val="phClr">
                <a:tint val="98000"/>
                <a:shade val="63000"/>
              </a:schemeClr>
            </a:gs>
            <a:gs pos="100000">
              <a:schemeClr val="phClr">
                <a:shade val="62000"/>
              </a:schemeClr>
            </a:gs>
          </a:gsLst>
          <a:path path="circle">
            <a:fillToRect l="50000" t="50000" r="50000" b="50000"/>
          </a:path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254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60000"/>
              </a:schemeClr>
            </a:gs>
            <a:gs pos="40000">
              <a:schemeClr val="phClr">
                <a:tint val="85000"/>
              </a:schemeClr>
            </a:gs>
            <a:gs pos="100000">
              <a:schemeClr val="phClr">
                <a:shade val="55000"/>
              </a:schemeClr>
            </a:gs>
          </a:gsLst>
          <a:path path="circle">
            <a:fillToRect l="-24500" t="-20000" r="124500" b="120000"/>
          </a:path>
          <a:tileRect l="0" t="0" r="0" b="0"/>
        </a:gradFill>
        <a:blipFill rotWithShape="0">
          <a:blip r:embed="rId1"/>
          <a:srcRect l="0" t="0" r="0" b="0"/>
          <a:tile tx="0" ty="0" sx="90000" sy="90000" flip="xy" algn="tl"/>
        </a:blip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Солнцестояние">
  <a:themeElements>
    <a:clrScheme name="Солнцестояние">
      <a:dk1>
        <a:srgbClr val="000000"/>
      </a:dk1>
      <a:lt1>
        <a:srgbClr val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 pitchFamily="0" charset="1"/>
        <a:ea typeface=""/>
        <a:cs typeface=""/>
      </a:majorFont>
      <a:minorFont>
        <a:latin typeface="Gill Sans MT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35000"/>
              </a:schemeClr>
            </a:gs>
            <a:gs pos="50000">
              <a:schemeClr val="phClr">
                <a:tint val="42000"/>
              </a:schemeClr>
            </a:gs>
            <a:gs pos="97000">
              <a:schemeClr val="phClr">
                <a:tint val="53000"/>
              </a:schemeClr>
            </a:gs>
            <a:gs pos="100000">
              <a:schemeClr val="phClr">
                <a:tint val="56000"/>
              </a:schemeClr>
            </a:gs>
          </a:gsLst>
          <a:path path="circle">
            <a:fillToRect l="50000" t="50000" r="50000" b="50000"/>
          </a:path>
          <a:tileRect l="0" t="0" r="0" b="0"/>
        </a:gradFill>
        <a:gradFill>
          <a:gsLst>
            <a:gs pos="0">
              <a:schemeClr val="phClr">
                <a:tint val="92000"/>
              </a:schemeClr>
            </a:gs>
            <a:gs pos="15000">
              <a:schemeClr val="phClr">
                <a:tint val="92000"/>
                <a:shade val="99000"/>
              </a:schemeClr>
            </a:gs>
            <a:gs pos="62000">
              <a:schemeClr val="phClr">
                <a:tint val="96000"/>
                <a:shade val="80000"/>
              </a:schemeClr>
            </a:gs>
            <a:gs pos="97000">
              <a:schemeClr val="phClr">
                <a:tint val="98000"/>
                <a:shade val="63000"/>
              </a:schemeClr>
            </a:gs>
            <a:gs pos="100000">
              <a:schemeClr val="phClr">
                <a:shade val="62000"/>
              </a:schemeClr>
            </a:gs>
          </a:gsLst>
          <a:path path="circle">
            <a:fillToRect l="50000" t="50000" r="50000" b="50000"/>
          </a:path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254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60000"/>
              </a:schemeClr>
            </a:gs>
            <a:gs pos="40000">
              <a:schemeClr val="phClr">
                <a:tint val="85000"/>
              </a:schemeClr>
            </a:gs>
            <a:gs pos="100000">
              <a:schemeClr val="phClr">
                <a:shade val="55000"/>
              </a:schemeClr>
            </a:gs>
          </a:gsLst>
          <a:path path="circle">
            <a:fillToRect l="-24500" t="-20000" r="124500" b="120000"/>
          </a:path>
          <a:tileRect l="0" t="0" r="0" b="0"/>
        </a:gradFill>
        <a:blipFill rotWithShape="0">
          <a:blip r:embed="rId1"/>
          <a:srcRect l="0" t="0" r="0" b="0"/>
          <a:tile tx="0" ty="0" sx="90000" sy="90000" flip="xy" algn="tl"/>
        </a:blip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Солнцестояние">
  <a:themeElements>
    <a:clrScheme name="Солнцестояние">
      <a:dk1>
        <a:srgbClr val="000000"/>
      </a:dk1>
      <a:lt1>
        <a:srgbClr val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 pitchFamily="0" charset="1"/>
        <a:ea typeface=""/>
        <a:cs typeface=""/>
      </a:majorFont>
      <a:minorFont>
        <a:latin typeface="Gill Sans MT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35000"/>
              </a:schemeClr>
            </a:gs>
            <a:gs pos="50000">
              <a:schemeClr val="phClr">
                <a:tint val="42000"/>
              </a:schemeClr>
            </a:gs>
            <a:gs pos="97000">
              <a:schemeClr val="phClr">
                <a:tint val="53000"/>
              </a:schemeClr>
            </a:gs>
            <a:gs pos="100000">
              <a:schemeClr val="phClr">
                <a:tint val="56000"/>
              </a:schemeClr>
            </a:gs>
          </a:gsLst>
          <a:path path="circle">
            <a:fillToRect l="50000" t="50000" r="50000" b="50000"/>
          </a:path>
          <a:tileRect l="0" t="0" r="0" b="0"/>
        </a:gradFill>
        <a:gradFill>
          <a:gsLst>
            <a:gs pos="0">
              <a:schemeClr val="phClr">
                <a:tint val="92000"/>
              </a:schemeClr>
            </a:gs>
            <a:gs pos="15000">
              <a:schemeClr val="phClr">
                <a:tint val="92000"/>
                <a:shade val="99000"/>
              </a:schemeClr>
            </a:gs>
            <a:gs pos="62000">
              <a:schemeClr val="phClr">
                <a:tint val="96000"/>
                <a:shade val="80000"/>
              </a:schemeClr>
            </a:gs>
            <a:gs pos="97000">
              <a:schemeClr val="phClr">
                <a:tint val="98000"/>
                <a:shade val="63000"/>
              </a:schemeClr>
            </a:gs>
            <a:gs pos="100000">
              <a:schemeClr val="phClr">
                <a:shade val="62000"/>
              </a:schemeClr>
            </a:gs>
          </a:gsLst>
          <a:path path="circle">
            <a:fillToRect l="50000" t="50000" r="50000" b="50000"/>
          </a:path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254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60000"/>
              </a:schemeClr>
            </a:gs>
            <a:gs pos="40000">
              <a:schemeClr val="phClr">
                <a:tint val="85000"/>
              </a:schemeClr>
            </a:gs>
            <a:gs pos="100000">
              <a:schemeClr val="phClr">
                <a:shade val="55000"/>
              </a:schemeClr>
            </a:gs>
          </a:gsLst>
          <a:path path="circle">
            <a:fillToRect l="-24500" t="-20000" r="124500" b="120000"/>
          </a:path>
          <a:tileRect l="0" t="0" r="0" b="0"/>
        </a:gradFill>
        <a:blipFill rotWithShape="0">
          <a:blip r:embed="rId1"/>
          <a:srcRect l="0" t="0" r="0" b="0"/>
          <a:tile tx="0" ty="0" sx="90000" sy="90000" flip="xy" algn="tl"/>
        </a:blip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Солнцестояние">
  <a:themeElements>
    <a:clrScheme name="Солнцестояние">
      <a:dk1>
        <a:srgbClr val="000000"/>
      </a:dk1>
      <a:lt1>
        <a:srgbClr val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 pitchFamily="0" charset="1"/>
        <a:ea typeface=""/>
        <a:cs typeface=""/>
      </a:majorFont>
      <a:minorFont>
        <a:latin typeface="Gill Sans MT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35000"/>
              </a:schemeClr>
            </a:gs>
            <a:gs pos="50000">
              <a:schemeClr val="phClr">
                <a:tint val="42000"/>
              </a:schemeClr>
            </a:gs>
            <a:gs pos="97000">
              <a:schemeClr val="phClr">
                <a:tint val="53000"/>
              </a:schemeClr>
            </a:gs>
            <a:gs pos="100000">
              <a:schemeClr val="phClr">
                <a:tint val="56000"/>
              </a:schemeClr>
            </a:gs>
          </a:gsLst>
          <a:path path="circle">
            <a:fillToRect l="50000" t="50000" r="50000" b="50000"/>
          </a:path>
          <a:tileRect l="0" t="0" r="0" b="0"/>
        </a:gradFill>
        <a:gradFill>
          <a:gsLst>
            <a:gs pos="0">
              <a:schemeClr val="phClr">
                <a:tint val="92000"/>
              </a:schemeClr>
            </a:gs>
            <a:gs pos="15000">
              <a:schemeClr val="phClr">
                <a:tint val="92000"/>
                <a:shade val="99000"/>
              </a:schemeClr>
            </a:gs>
            <a:gs pos="62000">
              <a:schemeClr val="phClr">
                <a:tint val="96000"/>
                <a:shade val="80000"/>
              </a:schemeClr>
            </a:gs>
            <a:gs pos="97000">
              <a:schemeClr val="phClr">
                <a:tint val="98000"/>
                <a:shade val="63000"/>
              </a:schemeClr>
            </a:gs>
            <a:gs pos="100000">
              <a:schemeClr val="phClr">
                <a:shade val="62000"/>
              </a:schemeClr>
            </a:gs>
          </a:gsLst>
          <a:path path="circle">
            <a:fillToRect l="50000" t="50000" r="50000" b="50000"/>
          </a:path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254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60000"/>
              </a:schemeClr>
            </a:gs>
            <a:gs pos="40000">
              <a:schemeClr val="phClr">
                <a:tint val="85000"/>
              </a:schemeClr>
            </a:gs>
            <a:gs pos="100000">
              <a:schemeClr val="phClr">
                <a:shade val="55000"/>
              </a:schemeClr>
            </a:gs>
          </a:gsLst>
          <a:path path="circle">
            <a:fillToRect l="-24500" t="-20000" r="124500" b="120000"/>
          </a:path>
          <a:tileRect l="0" t="0" r="0" b="0"/>
        </a:gradFill>
        <a:blipFill rotWithShape="0">
          <a:blip r:embed="rId1"/>
          <a:srcRect l="0" t="0" r="0" b="0"/>
          <a:tile tx="0" ty="0" sx="90000" sy="90000" flip="xy" algn="tl"/>
        </a:blipFill>
      </a:bgFillStyleLst>
    </a:fmtScheme>
  </a:themeElements>
</a:theme>
</file>

<file path=ppt/theme/theme8.xml><?xml version="1.0" encoding="utf-8"?>
<a:theme xmlns:a="http://schemas.openxmlformats.org/drawingml/2006/main" xmlns:r="http://schemas.openxmlformats.org/officeDocument/2006/relationships" name="Солнцестояние">
  <a:themeElements>
    <a:clrScheme name="Солнцестояние">
      <a:dk1>
        <a:srgbClr val="000000"/>
      </a:dk1>
      <a:lt1>
        <a:srgbClr val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 pitchFamily="0" charset="1"/>
        <a:ea typeface=""/>
        <a:cs typeface=""/>
      </a:majorFont>
      <a:minorFont>
        <a:latin typeface="Gill Sans MT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35000"/>
              </a:schemeClr>
            </a:gs>
            <a:gs pos="50000">
              <a:schemeClr val="phClr">
                <a:tint val="42000"/>
              </a:schemeClr>
            </a:gs>
            <a:gs pos="97000">
              <a:schemeClr val="phClr">
                <a:tint val="53000"/>
              </a:schemeClr>
            </a:gs>
            <a:gs pos="100000">
              <a:schemeClr val="phClr">
                <a:tint val="56000"/>
              </a:schemeClr>
            </a:gs>
          </a:gsLst>
          <a:path path="circle">
            <a:fillToRect l="50000" t="50000" r="50000" b="50000"/>
          </a:path>
          <a:tileRect l="0" t="0" r="0" b="0"/>
        </a:gradFill>
        <a:gradFill>
          <a:gsLst>
            <a:gs pos="0">
              <a:schemeClr val="phClr">
                <a:tint val="92000"/>
              </a:schemeClr>
            </a:gs>
            <a:gs pos="15000">
              <a:schemeClr val="phClr">
                <a:tint val="92000"/>
                <a:shade val="99000"/>
              </a:schemeClr>
            </a:gs>
            <a:gs pos="62000">
              <a:schemeClr val="phClr">
                <a:tint val="96000"/>
                <a:shade val="80000"/>
              </a:schemeClr>
            </a:gs>
            <a:gs pos="97000">
              <a:schemeClr val="phClr">
                <a:tint val="98000"/>
                <a:shade val="63000"/>
              </a:schemeClr>
            </a:gs>
            <a:gs pos="100000">
              <a:schemeClr val="phClr">
                <a:shade val="62000"/>
              </a:schemeClr>
            </a:gs>
          </a:gsLst>
          <a:path path="circle">
            <a:fillToRect l="50000" t="50000" r="50000" b="50000"/>
          </a:path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254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60000"/>
              </a:schemeClr>
            </a:gs>
            <a:gs pos="40000">
              <a:schemeClr val="phClr">
                <a:tint val="85000"/>
              </a:schemeClr>
            </a:gs>
            <a:gs pos="100000">
              <a:schemeClr val="phClr">
                <a:shade val="55000"/>
              </a:schemeClr>
            </a:gs>
          </a:gsLst>
          <a:path path="circle">
            <a:fillToRect l="-24500" t="-20000" r="124500" b="120000"/>
          </a:path>
          <a:tileRect l="0" t="0" r="0" b="0"/>
        </a:gradFill>
        <a:blipFill rotWithShape="0">
          <a:blip r:embed="rId1"/>
          <a:srcRect l="0" t="0" r="0" b="0"/>
          <a:tile tx="0" ty="0" sx="90000" sy="90000" flip="xy" algn="tl"/>
        </a:blipFill>
      </a:bgFillStyleLst>
    </a:fmtScheme>
  </a:themeElements>
</a:theme>
</file>

<file path=ppt/theme/theme9.xml><?xml version="1.0" encoding="utf-8"?>
<a:theme xmlns:a="http://schemas.openxmlformats.org/drawingml/2006/main" xmlns:r="http://schemas.openxmlformats.org/officeDocument/2006/relationships" name="Солнцестояние">
  <a:themeElements>
    <a:clrScheme name="Солнцестояние">
      <a:dk1>
        <a:srgbClr val="000000"/>
      </a:dk1>
      <a:lt1>
        <a:srgbClr val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 pitchFamily="0" charset="1"/>
        <a:ea typeface=""/>
        <a:cs typeface=""/>
      </a:majorFont>
      <a:minorFont>
        <a:latin typeface="Gill Sans MT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35000"/>
              </a:schemeClr>
            </a:gs>
            <a:gs pos="50000">
              <a:schemeClr val="phClr">
                <a:tint val="42000"/>
              </a:schemeClr>
            </a:gs>
            <a:gs pos="97000">
              <a:schemeClr val="phClr">
                <a:tint val="53000"/>
              </a:schemeClr>
            </a:gs>
            <a:gs pos="100000">
              <a:schemeClr val="phClr">
                <a:tint val="56000"/>
              </a:schemeClr>
            </a:gs>
          </a:gsLst>
          <a:path path="circle">
            <a:fillToRect l="50000" t="50000" r="50000" b="50000"/>
          </a:path>
          <a:tileRect l="0" t="0" r="0" b="0"/>
        </a:gradFill>
        <a:gradFill>
          <a:gsLst>
            <a:gs pos="0">
              <a:schemeClr val="phClr">
                <a:tint val="92000"/>
              </a:schemeClr>
            </a:gs>
            <a:gs pos="15000">
              <a:schemeClr val="phClr">
                <a:tint val="92000"/>
                <a:shade val="99000"/>
              </a:schemeClr>
            </a:gs>
            <a:gs pos="62000">
              <a:schemeClr val="phClr">
                <a:tint val="96000"/>
                <a:shade val="80000"/>
              </a:schemeClr>
            </a:gs>
            <a:gs pos="97000">
              <a:schemeClr val="phClr">
                <a:tint val="98000"/>
                <a:shade val="63000"/>
              </a:schemeClr>
            </a:gs>
            <a:gs pos="100000">
              <a:schemeClr val="phClr">
                <a:shade val="62000"/>
              </a:schemeClr>
            </a:gs>
          </a:gsLst>
          <a:path path="circle">
            <a:fillToRect l="50000" t="50000" r="50000" b="50000"/>
          </a:path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254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60000"/>
              </a:schemeClr>
            </a:gs>
            <a:gs pos="40000">
              <a:schemeClr val="phClr">
                <a:tint val="85000"/>
              </a:schemeClr>
            </a:gs>
            <a:gs pos="100000">
              <a:schemeClr val="phClr">
                <a:shade val="55000"/>
              </a:schemeClr>
            </a:gs>
          </a:gsLst>
          <a:path path="circle">
            <a:fillToRect l="-24500" t="-20000" r="124500" b="120000"/>
          </a:path>
          <a:tileRect l="0" t="0" r="0" b="0"/>
        </a:gradFill>
        <a:blipFill rotWithShape="0">
          <a:blip r:embed="rId1"/>
          <a:srcRect l="0" t="0" r="0" b="0"/>
          <a:tile tx="0" ty="0" sx="90000" sy="90000" flip="xy" algn="tl"/>
        </a:blipFill>
      </a:bgFillStyleLst>
    </a:fmtScheme>
  </a:themeElements>
</a:theme>
</file>

<file path=ppt/theme/theme10.xml><?xml version="1.0" encoding="utf-8"?>
<a:theme xmlns:a="http://schemas.openxmlformats.org/drawingml/2006/main" xmlns:r="http://schemas.openxmlformats.org/officeDocument/2006/relationships" name="Солнцестояние">
  <a:themeElements>
    <a:clrScheme name="Солнцестояние">
      <a:dk1>
        <a:srgbClr val="000000"/>
      </a:dk1>
      <a:lt1>
        <a:srgbClr val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 pitchFamily="0" charset="1"/>
        <a:ea typeface=""/>
        <a:cs typeface=""/>
      </a:majorFont>
      <a:minorFont>
        <a:latin typeface="Gill Sans MT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35000"/>
              </a:schemeClr>
            </a:gs>
            <a:gs pos="50000">
              <a:schemeClr val="phClr">
                <a:tint val="42000"/>
              </a:schemeClr>
            </a:gs>
            <a:gs pos="97000">
              <a:schemeClr val="phClr">
                <a:tint val="53000"/>
              </a:schemeClr>
            </a:gs>
            <a:gs pos="100000">
              <a:schemeClr val="phClr">
                <a:tint val="56000"/>
              </a:schemeClr>
            </a:gs>
          </a:gsLst>
          <a:path path="circle">
            <a:fillToRect l="50000" t="50000" r="50000" b="50000"/>
          </a:path>
          <a:tileRect l="0" t="0" r="0" b="0"/>
        </a:gradFill>
        <a:gradFill>
          <a:gsLst>
            <a:gs pos="0">
              <a:schemeClr val="phClr">
                <a:tint val="92000"/>
              </a:schemeClr>
            </a:gs>
            <a:gs pos="15000">
              <a:schemeClr val="phClr">
                <a:tint val="92000"/>
                <a:shade val="99000"/>
              </a:schemeClr>
            </a:gs>
            <a:gs pos="62000">
              <a:schemeClr val="phClr">
                <a:tint val="96000"/>
                <a:shade val="80000"/>
              </a:schemeClr>
            </a:gs>
            <a:gs pos="97000">
              <a:schemeClr val="phClr">
                <a:tint val="98000"/>
                <a:shade val="63000"/>
              </a:schemeClr>
            </a:gs>
            <a:gs pos="100000">
              <a:schemeClr val="phClr">
                <a:shade val="62000"/>
              </a:schemeClr>
            </a:gs>
          </a:gsLst>
          <a:path path="circle">
            <a:fillToRect l="50000" t="50000" r="50000" b="50000"/>
          </a:path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254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60000"/>
              </a:schemeClr>
            </a:gs>
            <a:gs pos="40000">
              <a:schemeClr val="phClr">
                <a:tint val="85000"/>
              </a:schemeClr>
            </a:gs>
            <a:gs pos="100000">
              <a:schemeClr val="phClr">
                <a:shade val="55000"/>
              </a:schemeClr>
            </a:gs>
          </a:gsLst>
          <a:path path="circle">
            <a:fillToRect l="-24500" t="-20000" r="124500" b="120000"/>
          </a:path>
          <a:tileRect l="0" t="0" r="0" b="0"/>
        </a:gradFill>
        <a:blipFill rotWithShape="0">
          <a:blip r:embed="rId1"/>
          <a:srcRect l="0" t="0" r="0" b="0"/>
          <a:tile tx="0" ty="0" sx="90000" sy="90000" flip="xy" algn="tl"/>
        </a:blipFill>
      </a:bgFillStyleLst>
    </a:fmtScheme>
  </a:themeElements>
</a:theme>
</file>

<file path=ppt/theme/theme11.xml><?xml version="1.0" encoding="utf-8"?>
<a:theme xmlns:a="http://schemas.openxmlformats.org/drawingml/2006/main" xmlns:r="http://schemas.openxmlformats.org/officeDocument/2006/relationships" name="Солнцестояние">
  <a:themeElements>
    <a:clrScheme name="Солнцестояние">
      <a:dk1>
        <a:srgbClr val="000000"/>
      </a:dk1>
      <a:lt1>
        <a:srgbClr val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 pitchFamily="0" charset="1"/>
        <a:ea typeface=""/>
        <a:cs typeface=""/>
      </a:majorFont>
      <a:minorFont>
        <a:latin typeface="Gill Sans MT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35000"/>
              </a:schemeClr>
            </a:gs>
            <a:gs pos="50000">
              <a:schemeClr val="phClr">
                <a:tint val="42000"/>
              </a:schemeClr>
            </a:gs>
            <a:gs pos="97000">
              <a:schemeClr val="phClr">
                <a:tint val="53000"/>
              </a:schemeClr>
            </a:gs>
            <a:gs pos="100000">
              <a:schemeClr val="phClr">
                <a:tint val="56000"/>
              </a:schemeClr>
            </a:gs>
          </a:gsLst>
          <a:path path="circle">
            <a:fillToRect l="50000" t="50000" r="50000" b="50000"/>
          </a:path>
          <a:tileRect l="0" t="0" r="0" b="0"/>
        </a:gradFill>
        <a:gradFill>
          <a:gsLst>
            <a:gs pos="0">
              <a:schemeClr val="phClr">
                <a:tint val="92000"/>
              </a:schemeClr>
            </a:gs>
            <a:gs pos="15000">
              <a:schemeClr val="phClr">
                <a:tint val="92000"/>
                <a:shade val="99000"/>
              </a:schemeClr>
            </a:gs>
            <a:gs pos="62000">
              <a:schemeClr val="phClr">
                <a:tint val="96000"/>
                <a:shade val="80000"/>
              </a:schemeClr>
            </a:gs>
            <a:gs pos="97000">
              <a:schemeClr val="phClr">
                <a:tint val="98000"/>
                <a:shade val="63000"/>
              </a:schemeClr>
            </a:gs>
            <a:gs pos="100000">
              <a:schemeClr val="phClr">
                <a:shade val="62000"/>
              </a:schemeClr>
            </a:gs>
          </a:gsLst>
          <a:path path="circle">
            <a:fillToRect l="50000" t="50000" r="50000" b="50000"/>
          </a:path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254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60000"/>
              </a:schemeClr>
            </a:gs>
            <a:gs pos="40000">
              <a:schemeClr val="phClr">
                <a:tint val="85000"/>
              </a:schemeClr>
            </a:gs>
            <a:gs pos="100000">
              <a:schemeClr val="phClr">
                <a:shade val="55000"/>
              </a:schemeClr>
            </a:gs>
          </a:gsLst>
          <a:path path="circle">
            <a:fillToRect l="-24500" t="-20000" r="124500" b="120000"/>
          </a:path>
          <a:tileRect l="0" t="0" r="0" b="0"/>
        </a:gradFill>
        <a:blipFill rotWithShape="0">
          <a:blip r:embed="rId1"/>
          <a:srcRect l="0" t="0" r="0" b="0"/>
          <a:tile tx="0" ty="0" sx="90000" sy="90000" flip="xy" algn="tl"/>
        </a:blip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120</TotalTime>
  <Application>LibreOffice/7.6.7.2$Linux_X86_64 LibreOffice_project/60$Build-2</Application>
  <AppVersion>15.0000</AppVersion>
  <Words>469</Words>
  <Paragraphs>30</Paragraphs>
  <Company>Grizli777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2023-10-24T04:08:49Z</dcterms:created>
  <dc:creator>Admin</dc:creator>
  <dc:description/>
  <dc:language>ru-RU</dc:language>
  <cp:lastModifiedBy/>
  <dcterms:modified xsi:type="dcterms:W3CDTF">2026-04-18T14:43:27Z</dcterms:modified>
  <cp:revision>17</cp:revision>
  <dc:subject/>
  <dc:title> ИСТОРИЯ ОДНОГО ПАМЯТНИКА – ГЕРОИЧЕСКАЯ СТРАНИЦА В ИСТОРИИ ЦЕЛОЙ СТРАНЫ  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16</vt:i4>
  </property>
</Properties>
</file>