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A19257-1453-4FE1-BA65-3F23CD3179F2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78C79-18AA-481E-A3D5-8FB3F778A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872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A78C79-18AA-481E-A3D5-8FB3F778A2D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3759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A2F966-8B06-94FA-ED7C-0F3AD0EA9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803E552-85D3-36BE-2C41-D432683FCC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2AC6D6B-9A1C-3E59-3816-5F85E9391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1075-EE13-41B3-BF6D-675D7129E367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EE09E3A-EAB5-D044-F4BA-3B5A1EA81D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DC42619-C11C-8285-E89E-5B57D7EFB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778E5-0E40-43BB-B33D-5746A9AD1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226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BF4030-E9F2-6AC4-7CFD-CDE07CA84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AC122B8-F953-5EE2-FA43-8D9BB26824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C0BEC17-364F-F0CB-C797-1560741E3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1075-EE13-41B3-BF6D-675D7129E367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44979F4-3C66-728F-FBFE-71F304117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71E77D8-DC8A-3363-0572-28B476F96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778E5-0E40-43BB-B33D-5746A9AD1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5049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B3E56A-DFCF-BA90-370E-97CDBAEB4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DD430C2-B287-3216-68F2-8777D70304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EE2D497-3C91-01B6-C5CA-2FD0599D0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1075-EE13-41B3-BF6D-675D7129E367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1E631AE-513C-8A15-0303-FE90F84E5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CA2F67C-F2A2-FDF8-1085-A5A3CE4CA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778E5-0E40-43BB-B33D-5746A9AD1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139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FC23C7-20A5-C831-14FB-1F660E7AD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514E7CA-BCA9-81C2-E8AC-D69692020B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16FED97-BD0A-27D2-2C6B-2D99E69476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7BC1338-D60E-7F17-8F1B-98DB6C348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1075-EE13-41B3-BF6D-675D7129E367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9AC2D39-9825-44B6-9642-31D3C47F3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C5FE9B8-C5C4-82CA-4FBE-0CF067339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778E5-0E40-43BB-B33D-5746A9AD1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877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7E609D-08C7-5662-D884-6DDA07FAD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8030B02-624A-ED3A-9E75-25110CF2B4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BC18228-6A4A-B1B4-3445-959B9363EC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C2F0CBE-81DD-21E4-5CEE-0AEDA1DDCE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89E5F17-7E26-DFDD-ED55-B58CF2D6B9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35DE31D-7708-5011-9E5F-7D41C4569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1075-EE13-41B3-BF6D-675D7129E367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A8D7239-804A-5889-F283-F6A0BF4C8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64D73CB0-CBAF-15BB-60BC-B29CB5234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778E5-0E40-43BB-B33D-5746A9AD1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6020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166DEB-40E0-CF87-1CC6-D11EF5153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3870211-992D-F234-9C46-5DABC8359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1075-EE13-41B3-BF6D-675D7129E367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D874ACC-5E4E-3510-4038-E6009C9A2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AADA745-095E-F003-B75B-9259B7943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778E5-0E40-43BB-B33D-5746A9AD1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486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A2310B0-4A09-E8EA-AEAB-8615EF3E7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1075-EE13-41B3-BF6D-675D7129E367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61A5153-CF22-90FF-9E40-EC6D9CF61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6045037-E365-C56F-4D4E-899038313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778E5-0E40-43BB-B33D-5746A9AD1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654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9E62ED-1FD6-ACF4-3B97-B2503F1D3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8DCA7C-B359-9FBB-312D-AE4C02BC0E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020CC61-C662-D1DA-F6AA-8BDBDCC77E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1E89792-AE88-A388-097F-0E3425915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1075-EE13-41B3-BF6D-675D7129E367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E98CAFD-E9A4-AD2D-3EE7-928A59551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DB78711-4619-2D4C-923F-5FF1F8683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778E5-0E40-43BB-B33D-5746A9AD1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3238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9FBFA0-9D05-0A14-9954-0015DE19B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1D39084-7C95-2004-FFC8-7CA7E8150C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EB90116-5AA3-0353-4392-6C3257DBBC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0E64A64-7E04-3C34-113C-EFEF753E4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1075-EE13-41B3-BF6D-675D7129E367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4804BA6-3CEB-CC75-C89B-B0624687A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85A9421-62B6-3560-44B3-180E6DC7C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778E5-0E40-43BB-B33D-5746A9AD1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401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E0380B-2D89-AF8C-9EB1-023D490AB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F6A9300-549F-9290-720B-4101374F32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0A4D66C-8F44-847A-6935-1D5545374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1075-EE13-41B3-BF6D-675D7129E367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5A071CE-BE66-418C-2234-E55F637E8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711520-2F17-166C-26BB-B1DB47A5E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778E5-0E40-43BB-B33D-5746A9AD1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6470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288EF53-0008-1C99-85C8-38446705C5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6721E61-D651-9836-4CB3-24B930C587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58459E9-C743-60BE-9E9B-92A09E59C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1075-EE13-41B3-BF6D-675D7129E367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43FBBC1-B718-4F7E-625F-8FE3416AD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50D5CB-5719-7E9D-874E-0CF92CB3E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778E5-0E40-43BB-B33D-5746A9AD1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551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AF0520-7EBF-E224-239E-4F30B3315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E9543B7-D813-BE0D-F571-8DEA3CA80E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C21AD33-BC63-40F7-E562-ED5FC22495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471075-EE13-41B3-BF6D-675D7129E367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E2006C6-EBC1-8A49-93E7-47094EDBC2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2E11DA8-572E-5BBE-DAE9-7B9E89B018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778E5-0E40-43BB-B33D-5746A9AD1F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828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7513C7-DE4A-8CC7-CFD0-B3B2126C59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279988" cy="354745"/>
          </a:xfrm>
        </p:spPr>
        <p:txBody>
          <a:bodyPr>
            <a:noAutofit/>
          </a:bodyPr>
          <a:lstStyle/>
          <a:p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Березовское муниципальное автономное дошкольное образовательное учреждение «Детский сад №5 «Жемчужина»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1832BF1-65C5-AA37-0321-350E72E50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9560" y="1477107"/>
            <a:ext cx="11536679" cy="522849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endParaRPr lang="ru-RU" dirty="0"/>
          </a:p>
          <a:p>
            <a:endParaRPr lang="ru-RU" dirty="0"/>
          </a:p>
          <a:p>
            <a:r>
              <a:rPr lang="ru-RU" sz="3600" i="1" dirty="0"/>
              <a:t>ТЕМА:</a:t>
            </a:r>
          </a:p>
          <a:p>
            <a:r>
              <a:rPr lang="ru-RU" sz="3600" i="1" dirty="0"/>
              <a:t>«Вместо </a:t>
            </a:r>
            <a:r>
              <a:rPr lang="ru-RU" sz="3600" i="1"/>
              <a:t>кисточки рука»</a:t>
            </a:r>
            <a:endParaRPr lang="ru-RU" sz="3600" i="1" dirty="0"/>
          </a:p>
          <a:p>
            <a:endParaRPr lang="ru-RU" dirty="0"/>
          </a:p>
          <a:p>
            <a:r>
              <a:rPr lang="ru-RU" sz="1600" dirty="0"/>
              <a:t>		</a:t>
            </a:r>
          </a:p>
          <a:p>
            <a:endParaRPr lang="ru-RU" sz="1600" dirty="0"/>
          </a:p>
          <a:p>
            <a:pPr algn="r"/>
            <a:r>
              <a:rPr lang="ru-RU" sz="1600" dirty="0"/>
              <a:t>Выполнила:  Леонова И.А.</a:t>
            </a:r>
          </a:p>
          <a:p>
            <a:pPr algn="r"/>
            <a:endParaRPr lang="ru-RU" sz="1600" dirty="0"/>
          </a:p>
          <a:p>
            <a:r>
              <a:rPr lang="ru-RU" sz="1600" dirty="0"/>
              <a:t>2023</a:t>
            </a:r>
          </a:p>
        </p:txBody>
      </p:sp>
    </p:spTree>
    <p:extLst>
      <p:ext uri="{BB962C8B-B14F-4D97-AF65-F5344CB8AC3E}">
        <p14:creationId xmlns:p14="http://schemas.microsoft.com/office/powerpoint/2010/main" val="1969282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812B86-EB80-00B9-0456-0CE8E5C80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228601"/>
            <a:ext cx="10811510" cy="1630680"/>
          </a:xfrm>
        </p:spPr>
        <p:txBody>
          <a:bodyPr>
            <a:normAutofit/>
          </a:bodyPr>
          <a:lstStyle/>
          <a:p>
            <a:r>
              <a:rPr lang="ru-RU" sz="2400" b="1" i="1" dirty="0">
                <a:cs typeface="Times New Roman" panose="02020603050405020304" pitchFamily="18" charset="0"/>
              </a:rPr>
              <a:t>ПРОЕКТ: Вместо кисточки рука</a:t>
            </a:r>
            <a:br>
              <a:rPr lang="ru-RU" sz="2400" dirty="0"/>
            </a:br>
            <a:br>
              <a:rPr lang="ru-RU" sz="2400" dirty="0"/>
            </a:br>
            <a:r>
              <a:rPr lang="ru-RU" sz="2800" i="1" dirty="0"/>
              <a:t>(Использование нетрадиционных техник рисования в развитии творчества с детьми младшего дошкольного возраста)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3B98BA6-97F6-8FCC-0FE9-F54B631828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57400"/>
            <a:ext cx="10622280" cy="4571999"/>
          </a:xfrm>
        </p:spPr>
        <p:txBody>
          <a:bodyPr>
            <a:normAutofit lnSpcReduction="10000"/>
          </a:bodyPr>
          <a:lstStyle/>
          <a:p>
            <a:r>
              <a:rPr lang="ru-RU" sz="2800" i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Тип проекта: творческий.</a:t>
            </a:r>
          </a:p>
          <a:p>
            <a:r>
              <a:rPr lang="ru-RU" sz="2800" i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Срок реализации проекта: краткосрочный</a:t>
            </a:r>
          </a:p>
          <a:p>
            <a:r>
              <a:rPr lang="ru-RU" sz="2800" i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Участники проекта: дети младшей группы (2-3 лет – группа №12) и воспитатель.</a:t>
            </a:r>
          </a:p>
          <a:p>
            <a:r>
              <a:rPr lang="ru-RU" sz="2800" i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Цель проекта:</a:t>
            </a:r>
          </a:p>
          <a:p>
            <a:r>
              <a:rPr lang="ru-RU" sz="2800" i="1" dirty="0">
                <a:solidFill>
                  <a:schemeClr val="tx1"/>
                </a:solidFill>
                <a:latin typeface="+mj-lt"/>
              </a:rPr>
              <a:t>Младший дошкольный возраст - период, когда становление всех органов и систем организма </a:t>
            </a:r>
            <a:r>
              <a:rPr lang="ru-RU" sz="2800" i="1" dirty="0" err="1">
                <a:solidFill>
                  <a:schemeClr val="tx1"/>
                </a:solidFill>
                <a:latin typeface="+mj-lt"/>
              </a:rPr>
              <a:t>идѐт</a:t>
            </a:r>
            <a:r>
              <a:rPr lang="ru-RU" sz="2800" i="1" dirty="0">
                <a:solidFill>
                  <a:schemeClr val="tx1"/>
                </a:solidFill>
                <a:latin typeface="+mj-lt"/>
              </a:rPr>
              <a:t> очень быстрыми темпами. Поэтому очень важно своевременно заложить основы полноценного развития. </a:t>
            </a:r>
          </a:p>
          <a:p>
            <a:r>
              <a:rPr lang="ru-RU" sz="2800" i="1" dirty="0">
                <a:solidFill>
                  <a:schemeClr val="tx1"/>
                </a:solidFill>
                <a:latin typeface="+mj-lt"/>
              </a:rPr>
              <a:t>Незаметно для себя дети учатся наблюдать, думать, фантазировать. </a:t>
            </a:r>
            <a:endParaRPr lang="ru-RU" sz="2800" i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309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9EA03C-B7DA-C764-F9E9-5D9E9085C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033760" cy="5959475"/>
          </a:xfrm>
        </p:spPr>
        <p:txBody>
          <a:bodyPr>
            <a:normAutofit/>
          </a:bodyPr>
          <a:lstStyle/>
          <a:p>
            <a:r>
              <a:rPr lang="ru-RU" sz="2400" b="1" i="1" dirty="0"/>
              <a:t>Цель:</a:t>
            </a:r>
            <a:br>
              <a:rPr lang="ru-RU" sz="2800" i="1" dirty="0"/>
            </a:br>
            <a:r>
              <a:rPr lang="ru-RU" sz="2800" i="1" dirty="0"/>
              <a:t>Развитие художественно-творческих способностей детей группы младшего дошкольного возраста посредством использования нетрадиционной техники рисования.</a:t>
            </a:r>
            <a:br>
              <a:rPr lang="ru-RU" sz="2800" i="1" dirty="0"/>
            </a:br>
            <a:br>
              <a:rPr lang="ru-RU" sz="3100" i="1" dirty="0"/>
            </a:br>
            <a:r>
              <a:rPr lang="ru-RU" sz="3100" i="1" dirty="0"/>
              <a:t>Задачи проекта: </a:t>
            </a:r>
            <a:br>
              <a:rPr lang="ru-RU" sz="3100" i="1" dirty="0"/>
            </a:br>
            <a:r>
              <a:rPr lang="ru-RU" sz="3100" i="1" dirty="0"/>
              <a:t>* Знакомство и овладение воспитанниками простейших нетрадиционных способов рисования;</a:t>
            </a:r>
            <a:br>
              <a:rPr lang="ru-RU" sz="3100" i="1" dirty="0"/>
            </a:br>
            <a:r>
              <a:rPr lang="ru-RU" sz="3100" i="1" dirty="0"/>
              <a:t>* Знакомство детей с названиями основных цветов;  </a:t>
            </a:r>
            <a:br>
              <a:rPr lang="ru-RU" sz="3100" i="1" dirty="0"/>
            </a:br>
            <a:r>
              <a:rPr lang="ru-RU" sz="3100" i="1" dirty="0"/>
              <a:t>* Содействие знакомства родителей с нетрадиционными техниками рисования и  стимулирование их совместного творчества с детьми</a:t>
            </a:r>
            <a:r>
              <a:rPr lang="ru-RU" sz="2400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030930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763269-6743-47F7-E870-214323A27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27080" cy="4816475"/>
          </a:xfrm>
        </p:spPr>
        <p:txBody>
          <a:bodyPr>
            <a:normAutofit/>
          </a:bodyPr>
          <a:lstStyle/>
          <a:p>
            <a:r>
              <a:rPr lang="ru-RU" sz="3200" b="1" i="1" dirty="0"/>
              <a:t>				Ожидаемые результаты</a:t>
            </a:r>
            <a:br>
              <a:rPr lang="ru-RU" sz="3200" b="1" i="1" dirty="0"/>
            </a:br>
            <a:r>
              <a:rPr lang="ru-RU" sz="3200" i="1" dirty="0"/>
              <a:t>*</a:t>
            </a:r>
            <a:r>
              <a:rPr lang="ru-RU" sz="2800" i="1" dirty="0"/>
              <a:t> Формирование у детей группы младшего дошкольного возраста знаний о нетрадиционных способах рисования (рисование пальчиками и ладошками);</a:t>
            </a:r>
            <a:br>
              <a:rPr lang="ru-RU" sz="2800" i="1" dirty="0"/>
            </a:br>
            <a:r>
              <a:rPr lang="ru-RU" sz="2800" i="1" dirty="0"/>
              <a:t> * Развитие у детей навыков и умений пользоваться разнообразными средствами изображения; </a:t>
            </a:r>
            <a:br>
              <a:rPr lang="ru-RU" sz="3200" b="1" i="1" dirty="0"/>
            </a:br>
            <a:r>
              <a:rPr lang="ru-RU" sz="3200" b="1" i="1" dirty="0"/>
              <a:t>	</a:t>
            </a:r>
            <a:br>
              <a:rPr lang="ru-RU" sz="3200" b="1" i="1" dirty="0"/>
            </a:br>
            <a:endParaRPr lang="ru-RU" sz="3200" b="1" i="1" dirty="0"/>
          </a:p>
        </p:txBody>
      </p:sp>
    </p:spTree>
    <p:extLst>
      <p:ext uri="{BB962C8B-B14F-4D97-AF65-F5344CB8AC3E}">
        <p14:creationId xmlns:p14="http://schemas.microsoft.com/office/powerpoint/2010/main" val="27861188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900390-4262-B88D-87E0-8B53395A1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186160" cy="5029835"/>
          </a:xfrm>
        </p:spPr>
        <p:txBody>
          <a:bodyPr>
            <a:normAutofit/>
          </a:bodyPr>
          <a:lstStyle/>
          <a:p>
            <a:r>
              <a:rPr lang="ru-RU" dirty="0"/>
              <a:t>		</a:t>
            </a:r>
            <a:r>
              <a:rPr lang="ru-RU" b="1" i="1" dirty="0"/>
              <a:t>	Реализация проекта:</a:t>
            </a:r>
            <a:br>
              <a:rPr lang="ru-RU" b="1" i="1" dirty="0"/>
            </a:br>
            <a:r>
              <a:rPr lang="ru-RU" sz="3600" b="1" i="1" dirty="0"/>
              <a:t>1 этап –подготовительный:</a:t>
            </a:r>
            <a:br>
              <a:rPr lang="ru-RU" b="1" i="1" dirty="0"/>
            </a:br>
            <a:r>
              <a:rPr lang="ru-RU" i="1" dirty="0"/>
              <a:t>*</a:t>
            </a:r>
            <a:r>
              <a:rPr lang="ru-RU" sz="2800" i="1" dirty="0"/>
              <a:t>подбор и изучение методической литературы, интернет - ресурсов по данной теме; </a:t>
            </a:r>
            <a:br>
              <a:rPr lang="ru-RU" sz="2800" i="1" dirty="0"/>
            </a:br>
            <a:r>
              <a:rPr lang="ru-RU" sz="2800" i="1" dirty="0"/>
              <a:t>* разработка содержания проекта; </a:t>
            </a:r>
            <a:br>
              <a:rPr lang="ru-RU" sz="2800" i="1" dirty="0"/>
            </a:br>
            <a:r>
              <a:rPr lang="ru-RU" sz="2800" i="1" dirty="0"/>
              <a:t>* планирование предстоящей деятельности, подбор наглядно - демонстрационного материала</a:t>
            </a:r>
            <a:r>
              <a:rPr lang="ru-RU" dirty="0"/>
              <a:t>.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39560863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FCB309-9AA7-F9A3-484D-91D87DAF3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683240" cy="4191635"/>
          </a:xfrm>
        </p:spPr>
        <p:txBody>
          <a:bodyPr>
            <a:noAutofit/>
          </a:bodyPr>
          <a:lstStyle/>
          <a:p>
            <a:r>
              <a:rPr lang="ru-RU" sz="2800" b="1" i="1" dirty="0"/>
              <a:t>2 этап – практический:</a:t>
            </a:r>
            <a:br>
              <a:rPr lang="ru-RU" sz="2800" b="1" i="1" dirty="0"/>
            </a:br>
            <a:br>
              <a:rPr lang="ru-RU" sz="2800" b="1" i="1" dirty="0"/>
            </a:br>
            <a:r>
              <a:rPr lang="ru-RU" sz="2800" i="1" dirty="0"/>
              <a:t>* Разработка игр-занятий для воспитанников; </a:t>
            </a:r>
            <a:br>
              <a:rPr lang="ru-RU" sz="2800" i="1" dirty="0"/>
            </a:br>
            <a:r>
              <a:rPr lang="ru-RU" sz="2800" i="1" dirty="0"/>
              <a:t>* Совершенствование и расширение уголка «Художественное творчество»; </a:t>
            </a:r>
            <a:br>
              <a:rPr lang="ru-RU" sz="2800" i="1" dirty="0"/>
            </a:br>
            <a:r>
              <a:rPr lang="ru-RU" sz="2800" i="1" dirty="0"/>
              <a:t>* просвещение родителей по вопросам использования нетрадиционных техник рисования;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31071313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0EC92B-08DE-64DF-A96C-3D49AE1B63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				</a:t>
            </a:r>
            <a:r>
              <a:rPr lang="ru-RU" b="1" i="1" dirty="0"/>
              <a:t>ИГРЫ-ЗАНЯТИЯ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894D9B8-DC1C-6BBC-67D6-BA4C0082C0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0" lvl="8" indent="0">
              <a:buNone/>
            </a:pPr>
            <a:r>
              <a:rPr lang="ru-RU" sz="2800" b="1" i="1" dirty="0"/>
              <a:t>Тема: «Снеговик», </a:t>
            </a:r>
            <a:r>
              <a:rPr lang="ru-RU" sz="2800" i="1" dirty="0"/>
              <a:t>рисование ватной палочкой.</a:t>
            </a:r>
          </a:p>
          <a:p>
            <a:pPr marL="3657600" lvl="8" indent="0">
              <a:buNone/>
            </a:pPr>
            <a:endParaRPr lang="ru-RU" sz="2800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3AC78F3-DF94-95DB-8071-92849C9FD0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68" y="1935480"/>
            <a:ext cx="2424316" cy="385572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0974C6B-744B-FD6F-E819-CE43FBAA28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5932" y="2530475"/>
            <a:ext cx="2438400" cy="412275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59EDD53-B2CC-F4B3-15F3-3F80587A4A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860942" y="1632222"/>
            <a:ext cx="2553533" cy="5459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256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597731-981D-C7D6-B3F9-4E75C4050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76560" cy="1402715"/>
          </a:xfrm>
        </p:spPr>
        <p:txBody>
          <a:bodyPr>
            <a:normAutofit fontScale="90000"/>
          </a:bodyPr>
          <a:lstStyle/>
          <a:p>
            <a:r>
              <a:rPr lang="ru-RU" sz="4400" b="1" i="1" dirty="0"/>
              <a:t>Тема: «Цветок маме», </a:t>
            </a:r>
            <a:r>
              <a:rPr lang="ru-RU" sz="4400" i="1" dirty="0"/>
              <a:t>рисование ладошкой (</a:t>
            </a:r>
            <a:r>
              <a:rPr lang="ru-RU" sz="3600" i="1" dirty="0"/>
              <a:t>ладошки это лепестки цветка</a:t>
            </a:r>
            <a:r>
              <a:rPr lang="ru-RU" sz="4400" i="1" dirty="0"/>
              <a:t>).</a:t>
            </a:r>
            <a:br>
              <a:rPr lang="ru-RU" sz="4400" i="1" dirty="0"/>
            </a:b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B03F702-B17F-D5FF-BE98-618F49C3A3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16" y="1475106"/>
            <a:ext cx="5420785" cy="3221026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D73DB4D-0523-DBD7-7B0D-ACD93E19DF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2590800"/>
            <a:ext cx="5135880" cy="3360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149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57A6FE-57DB-C8FF-7961-24E6BDFB1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i="1" dirty="0"/>
              <a:t>Тема: «Мимоза», </a:t>
            </a:r>
            <a:r>
              <a:rPr lang="ru-RU" sz="4400" i="1" dirty="0"/>
              <a:t>рисование пальчиком.</a:t>
            </a:r>
            <a:br>
              <a:rPr lang="ru-RU" sz="4400" i="1" dirty="0"/>
            </a:b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AA6A2B-6D59-7B36-E2C5-C661DDF852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0414">
            <a:off x="248495" y="1401920"/>
            <a:ext cx="5405545" cy="4054159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F9DCEC1-5BD0-3832-072E-3D4C11DEE6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6882">
            <a:off x="6109664" y="1978918"/>
            <a:ext cx="5483321" cy="3719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880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48372A-6C12-D103-FCB4-E494E6ACB5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109960" cy="2499995"/>
          </a:xfrm>
        </p:spPr>
        <p:txBody>
          <a:bodyPr>
            <a:normAutofit/>
          </a:bodyPr>
          <a:lstStyle/>
          <a:p>
            <a:r>
              <a:rPr lang="ru-RU" sz="3600" b="1" i="1" dirty="0"/>
              <a:t>3 этап – заключительный:</a:t>
            </a:r>
            <a:br>
              <a:rPr lang="ru-RU" sz="3600" b="1" i="1" dirty="0"/>
            </a:br>
            <a:r>
              <a:rPr lang="ru-RU" sz="3600" i="1" dirty="0"/>
              <a:t>*</a:t>
            </a:r>
            <a:r>
              <a:rPr lang="ru-RU" sz="3600" b="1" i="1" dirty="0"/>
              <a:t> </a:t>
            </a:r>
            <a:r>
              <a:rPr lang="ru-RU" sz="3100" i="1" dirty="0"/>
              <a:t>О</a:t>
            </a:r>
            <a:r>
              <a:rPr lang="ru-RU" sz="3100" dirty="0"/>
              <a:t>формление выставки рисунков; </a:t>
            </a:r>
            <a:br>
              <a:rPr lang="ru-RU" sz="3100" dirty="0"/>
            </a:br>
            <a:r>
              <a:rPr lang="ru-RU" sz="3100" dirty="0"/>
              <a:t>*выявление у детей умений и навыков по использованию в работе нетрадиционного материала для рисования.</a:t>
            </a:r>
            <a:br>
              <a:rPr lang="ru-RU" sz="3100" dirty="0"/>
            </a:br>
            <a:r>
              <a:rPr lang="ru-RU" sz="3100" dirty="0"/>
              <a:t>				</a:t>
            </a:r>
            <a:r>
              <a:rPr lang="ru-RU" sz="4000" b="1" i="1" u="sng" dirty="0"/>
              <a:t>Выставка рисунков: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5B1FB65-DFAE-5BE9-B017-0A637B603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" y="2865120"/>
            <a:ext cx="3931920" cy="294894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7F9FB64-EFDF-636E-D75B-1574CE3914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2990850"/>
            <a:ext cx="4241800" cy="318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4506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FCDDC5-2508-C210-C3F9-F527F9D400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668000" cy="5928995"/>
          </a:xfrm>
        </p:spPr>
        <p:txBody>
          <a:bodyPr>
            <a:normAutofit/>
          </a:bodyPr>
          <a:lstStyle/>
          <a:p>
            <a:r>
              <a:rPr lang="ru-RU" dirty="0"/>
              <a:t>		</a:t>
            </a:r>
            <a:r>
              <a:rPr lang="ru-RU" b="1" i="1" dirty="0"/>
              <a:t>Рекомендации родителям</a:t>
            </a:r>
            <a:r>
              <a:rPr lang="ru-RU" dirty="0"/>
              <a:t>:</a:t>
            </a:r>
            <a:br>
              <a:rPr lang="ru-RU" dirty="0"/>
            </a:br>
            <a:r>
              <a:rPr lang="ru-RU" dirty="0"/>
              <a:t>*</a:t>
            </a:r>
            <a:r>
              <a:rPr lang="ru-RU" sz="3100" i="1" dirty="0"/>
              <a:t>материалы (карандаши, краски, кисти, фломастеры, восковые карандаши и т.д.) необходимо располагать в поле зрения ребенка, чтобы у него возникло желание творить; </a:t>
            </a:r>
            <a:br>
              <a:rPr lang="ru-RU" sz="3100" i="1" dirty="0"/>
            </a:br>
            <a:r>
              <a:rPr lang="ru-RU" sz="3100" i="1" dirty="0"/>
              <a:t>* знакомьте его с окружающим миром вещей, живой и неживой природой, предлагайте рисовать все, о чем ребенок любит говорить; </a:t>
            </a:r>
            <a:br>
              <a:rPr lang="ru-RU" sz="3100" i="1" dirty="0"/>
            </a:br>
            <a:r>
              <a:rPr lang="ru-RU" sz="3100" i="1" dirty="0"/>
              <a:t>* хвалите своего ребёнка, помогайте ему.</a:t>
            </a:r>
          </a:p>
        </p:txBody>
      </p:sp>
    </p:spTree>
    <p:extLst>
      <p:ext uri="{BB962C8B-B14F-4D97-AF65-F5344CB8AC3E}">
        <p14:creationId xmlns:p14="http://schemas.microsoft.com/office/powerpoint/2010/main" val="190518620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447</Words>
  <Application>Microsoft Office PowerPoint</Application>
  <PresentationFormat>Широкоэкранный</PresentationFormat>
  <Paragraphs>29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Березовское муниципальное автономное дошкольное образовательное учреждение «Детский сад №5 «Жемчужина»</vt:lpstr>
      <vt:lpstr>ПРОЕКТ: Вместо кисточки рука  (Использование нетрадиционных техник рисования в развитии творчества с детьми младшего дошкольного возраста)</vt:lpstr>
      <vt:lpstr>Цель: Развитие художественно-творческих способностей детей группы младшего дошкольного возраста посредством использования нетрадиционной техники рисования.  Задачи проекта:  * Знакомство и овладение воспитанниками простейших нетрадиционных способов рисования; * Знакомство детей с названиями основных цветов;   * Содействие знакомства родителей с нетрадиционными техниками рисования и  стимулирование их совместного творчества с детьми.</vt:lpstr>
      <vt:lpstr>    Ожидаемые результаты * Формирование у детей группы младшего дошкольного возраста знаний о нетрадиционных способах рисования (рисование пальчиками и ладошками);  * Развитие у детей навыков и умений пользоваться разнообразными средствами изображения;    </vt:lpstr>
      <vt:lpstr>   Реализация проекта: 1 этап –подготовительный: *подбор и изучение методической литературы, интернет - ресурсов по данной теме;  * разработка содержания проекта;  * планирование предстоящей деятельности, подбор наглядно - демонстрационного материала.</vt:lpstr>
      <vt:lpstr>2 этап – практический:  * Разработка игр-занятий для воспитанников;  * Совершенствование и расширение уголка «Художественное творчество»;  * просвещение родителей по вопросам использования нетрадиционных техник рисования;</vt:lpstr>
      <vt:lpstr>    ИГРЫ-ЗАНЯТИЯ</vt:lpstr>
      <vt:lpstr>Тема: «Цветок маме», рисование ладошкой (ладошки это лепестки цветка). </vt:lpstr>
      <vt:lpstr>Тема: «Мимоза», рисование пальчиком. </vt:lpstr>
      <vt:lpstr>3 этап – заключительный: * Оформление выставки рисунков;  *выявление у детей умений и навыков по использованию в работе нетрадиционного материала для рисования.     Выставка рисунков:</vt:lpstr>
      <vt:lpstr>  Рекомендации родителям: *материалы (карандаши, краски, кисти, фломастеры, восковые карандаши и т.д.) необходимо располагать в поле зрения ребенка, чтобы у него возникло желание творить;  * знакомьте его с окружающим миром вещей, живой и неживой природой, предлагайте рисовать все, о чем ребенок любит говорить;  * хвалите своего ребёнка, помогайте ему.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Березовское муниципальное автономное дошкольное образовательное учреждение «Детский сад №5 «Жемчужина»</dc:title>
  <dc:creator>Sony</dc:creator>
  <cp:lastModifiedBy>Sony</cp:lastModifiedBy>
  <cp:revision>37</cp:revision>
  <dcterms:created xsi:type="dcterms:W3CDTF">2024-03-14T14:49:21Z</dcterms:created>
  <dcterms:modified xsi:type="dcterms:W3CDTF">2024-03-16T14:48:42Z</dcterms:modified>
</cp:coreProperties>
</file>