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7" r:id="rId2"/>
    <p:sldId id="261" r:id="rId3"/>
    <p:sldId id="258" r:id="rId4"/>
    <p:sldId id="263" r:id="rId5"/>
    <p:sldId id="262" r:id="rId6"/>
    <p:sldId id="259" r:id="rId7"/>
    <p:sldId id="260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05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26301E4-34DD-4DBB-BAEC-17772BA02C45}" type="doc">
      <dgm:prSet loTypeId="urn:microsoft.com/office/officeart/2005/8/layout/hProcess4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32711FC-6106-4E37-9341-92029B56C585}">
      <dgm:prSet phldrT="[Текст]" custT="1"/>
      <dgm:spPr/>
      <dgm:t>
        <a:bodyPr/>
        <a:lstStyle/>
        <a:p>
          <a:r>
            <a:rPr lang="ru-RU" sz="2000" b="1" dirty="0" smtClean="0"/>
            <a:t>Берем втулку</a:t>
          </a:r>
          <a:endParaRPr lang="ru-RU" sz="2000" b="1" dirty="0"/>
        </a:p>
      </dgm:t>
    </dgm:pt>
    <dgm:pt modelId="{B2A738B6-6CDB-4E8E-A8F9-05AC6F2ED550}" type="parTrans" cxnId="{D26428D6-43FE-424F-8094-AC5AC8AB686F}">
      <dgm:prSet/>
      <dgm:spPr/>
      <dgm:t>
        <a:bodyPr/>
        <a:lstStyle/>
        <a:p>
          <a:endParaRPr lang="ru-RU"/>
        </a:p>
      </dgm:t>
    </dgm:pt>
    <dgm:pt modelId="{DEED2532-7206-4063-BF3C-A13809637CA6}" type="sibTrans" cxnId="{D26428D6-43FE-424F-8094-AC5AC8AB686F}">
      <dgm:prSet/>
      <dgm:spPr/>
      <dgm:t>
        <a:bodyPr/>
        <a:lstStyle/>
        <a:p>
          <a:endParaRPr lang="ru-RU"/>
        </a:p>
      </dgm:t>
    </dgm:pt>
    <dgm:pt modelId="{193553FE-86F2-40D6-BF77-CE5199C8D3F0}">
      <dgm:prSet phldrT="[Текст]" phldr="1"/>
      <dgm:spPr/>
      <dgm:t>
        <a:bodyPr/>
        <a:lstStyle/>
        <a:p>
          <a:endParaRPr lang="ru-RU" dirty="0"/>
        </a:p>
      </dgm:t>
    </dgm:pt>
    <dgm:pt modelId="{5B2C77CD-D92B-477E-AADD-6926449DB584}" type="parTrans" cxnId="{9F0CC0AA-8FCC-41BA-9217-D5677B9F949A}">
      <dgm:prSet/>
      <dgm:spPr/>
      <dgm:t>
        <a:bodyPr/>
        <a:lstStyle/>
        <a:p>
          <a:endParaRPr lang="ru-RU"/>
        </a:p>
      </dgm:t>
    </dgm:pt>
    <dgm:pt modelId="{94102E47-2FD1-45B6-9573-0360B9E02E4B}" type="sibTrans" cxnId="{9F0CC0AA-8FCC-41BA-9217-D5677B9F949A}">
      <dgm:prSet/>
      <dgm:spPr>
        <a:solidFill>
          <a:srgbClr val="C00000"/>
        </a:solidFill>
      </dgm:spPr>
      <dgm:t>
        <a:bodyPr/>
        <a:lstStyle/>
        <a:p>
          <a:endParaRPr lang="ru-RU"/>
        </a:p>
      </dgm:t>
    </dgm:pt>
    <dgm:pt modelId="{C7FA3EB3-ED0F-4EED-A034-96FDD1F63AF3}">
      <dgm:prSet phldrT="[Текст]" custT="1"/>
      <dgm:spPr/>
      <dgm:t>
        <a:bodyPr/>
        <a:lstStyle/>
        <a:p>
          <a:r>
            <a:rPr lang="ru-RU" sz="2000" b="1" dirty="0" smtClean="0"/>
            <a:t>Обмазываем толстым слоем сала</a:t>
          </a:r>
          <a:endParaRPr lang="ru-RU" sz="2000" b="1" dirty="0"/>
        </a:p>
      </dgm:t>
    </dgm:pt>
    <dgm:pt modelId="{294C49C3-97FE-49E3-BB19-7E7A0FF1F25D}" type="parTrans" cxnId="{CCAFA786-7587-4E94-9E3D-CD0127813605}">
      <dgm:prSet/>
      <dgm:spPr/>
      <dgm:t>
        <a:bodyPr/>
        <a:lstStyle/>
        <a:p>
          <a:endParaRPr lang="ru-RU"/>
        </a:p>
      </dgm:t>
    </dgm:pt>
    <dgm:pt modelId="{BCA4F0B7-E159-47DB-AFCA-A1D9625CFA1B}" type="sibTrans" cxnId="{CCAFA786-7587-4E94-9E3D-CD0127813605}">
      <dgm:prSet/>
      <dgm:spPr/>
      <dgm:t>
        <a:bodyPr/>
        <a:lstStyle/>
        <a:p>
          <a:endParaRPr lang="ru-RU"/>
        </a:p>
      </dgm:t>
    </dgm:pt>
    <dgm:pt modelId="{202BB898-B4A1-43C2-A3B2-D87C16E817E6}">
      <dgm:prSet phldrT="[Текст]" custT="1"/>
      <dgm:spPr/>
      <dgm:t>
        <a:bodyPr/>
        <a:lstStyle/>
        <a:p>
          <a:r>
            <a:rPr lang="ru-RU" sz="2000" b="1" dirty="0" smtClean="0"/>
            <a:t>Посыпаем семенами подсолнечника </a:t>
          </a:r>
          <a:r>
            <a:rPr lang="ru-RU" sz="2000" b="1" smtClean="0"/>
            <a:t>и </a:t>
          </a:r>
          <a:r>
            <a:rPr lang="ru-RU" sz="2000" b="1" smtClean="0"/>
            <a:t>просом(овсом)</a:t>
          </a:r>
          <a:endParaRPr lang="ru-RU" sz="2000" b="1" dirty="0"/>
        </a:p>
      </dgm:t>
    </dgm:pt>
    <dgm:pt modelId="{940353CE-20B5-46B4-BAE0-5A5B5578A5D9}" type="parTrans" cxnId="{B188F0F5-ACBC-4AFC-A0BE-A9757945FCDB}">
      <dgm:prSet/>
      <dgm:spPr/>
      <dgm:t>
        <a:bodyPr/>
        <a:lstStyle/>
        <a:p>
          <a:endParaRPr lang="ru-RU"/>
        </a:p>
      </dgm:t>
    </dgm:pt>
    <dgm:pt modelId="{B042D5D2-8B9C-4FFF-B0B1-3DFCA1ABF610}" type="sibTrans" cxnId="{B188F0F5-ACBC-4AFC-A0BE-A9757945FCDB}">
      <dgm:prSet/>
      <dgm:spPr/>
      <dgm:t>
        <a:bodyPr/>
        <a:lstStyle/>
        <a:p>
          <a:endParaRPr lang="ru-RU"/>
        </a:p>
      </dgm:t>
    </dgm:pt>
    <dgm:pt modelId="{269429B9-76B8-45D7-AEE9-81ED5A3F3D82}">
      <dgm:prSet phldrT="[Текст]"/>
      <dgm:spPr/>
      <dgm:t>
        <a:bodyPr/>
        <a:lstStyle/>
        <a:p>
          <a:endParaRPr lang="ru-RU" dirty="0"/>
        </a:p>
      </dgm:t>
    </dgm:pt>
    <dgm:pt modelId="{838554CE-09EA-458D-925E-0D0F8E7BBE41}" type="parTrans" cxnId="{64259C51-A289-41E5-BAD4-AC5FA5F8C101}">
      <dgm:prSet/>
      <dgm:spPr/>
      <dgm:t>
        <a:bodyPr/>
        <a:lstStyle/>
        <a:p>
          <a:endParaRPr lang="ru-RU"/>
        </a:p>
      </dgm:t>
    </dgm:pt>
    <dgm:pt modelId="{FFE8781E-6CB5-4A62-984C-4C7B803BE5FA}" type="sibTrans" cxnId="{64259C51-A289-41E5-BAD4-AC5FA5F8C101}">
      <dgm:prSet/>
      <dgm:spPr/>
      <dgm:t>
        <a:bodyPr/>
        <a:lstStyle/>
        <a:p>
          <a:endParaRPr lang="ru-RU"/>
        </a:p>
      </dgm:t>
    </dgm:pt>
    <dgm:pt modelId="{96266B7D-4D58-4482-8CAC-C23B501C51EF}">
      <dgm:prSet custT="1"/>
      <dgm:spPr/>
      <dgm:t>
        <a:bodyPr/>
        <a:lstStyle/>
        <a:p>
          <a:r>
            <a:rPr lang="ru-RU" sz="2000" b="1" dirty="0" smtClean="0"/>
            <a:t>Закрепляем на шнурке</a:t>
          </a:r>
          <a:endParaRPr lang="ru-RU" sz="2000" b="1" dirty="0"/>
        </a:p>
      </dgm:t>
    </dgm:pt>
    <dgm:pt modelId="{7FD299BA-D994-4FB0-A1C3-8D146E671D5C}" type="parTrans" cxnId="{FF4CC58F-7D7F-4BA2-8DCC-CAA401170311}">
      <dgm:prSet/>
      <dgm:spPr/>
      <dgm:t>
        <a:bodyPr/>
        <a:lstStyle/>
        <a:p>
          <a:endParaRPr lang="ru-RU"/>
        </a:p>
      </dgm:t>
    </dgm:pt>
    <dgm:pt modelId="{745FF631-DBFB-4062-BB4C-B6B1A640E89E}" type="sibTrans" cxnId="{FF4CC58F-7D7F-4BA2-8DCC-CAA401170311}">
      <dgm:prSet/>
      <dgm:spPr/>
      <dgm:t>
        <a:bodyPr/>
        <a:lstStyle/>
        <a:p>
          <a:endParaRPr lang="ru-RU"/>
        </a:p>
      </dgm:t>
    </dgm:pt>
    <dgm:pt modelId="{D757516B-3337-4E00-AED8-86122815EC25}">
      <dgm:prSet phldrT="[Текст]" phldr="1"/>
      <dgm:spPr/>
      <dgm:t>
        <a:bodyPr/>
        <a:lstStyle/>
        <a:p>
          <a:endParaRPr lang="ru-RU" dirty="0"/>
        </a:p>
      </dgm:t>
    </dgm:pt>
    <dgm:pt modelId="{280B0EE2-2B77-469E-84CB-D03DE1D412D8}" type="sibTrans" cxnId="{993109A4-2CC2-41E2-9713-014608E24166}">
      <dgm:prSet/>
      <dgm:spPr>
        <a:solidFill>
          <a:srgbClr val="C00000"/>
        </a:solidFill>
      </dgm:spPr>
      <dgm:t>
        <a:bodyPr/>
        <a:lstStyle/>
        <a:p>
          <a:endParaRPr lang="ru-RU"/>
        </a:p>
      </dgm:t>
    </dgm:pt>
    <dgm:pt modelId="{5C75AC36-4864-4A2E-9311-96B76D8C02D5}" type="parTrans" cxnId="{993109A4-2CC2-41E2-9713-014608E24166}">
      <dgm:prSet/>
      <dgm:spPr/>
      <dgm:t>
        <a:bodyPr/>
        <a:lstStyle/>
        <a:p>
          <a:endParaRPr lang="ru-RU"/>
        </a:p>
      </dgm:t>
    </dgm:pt>
    <dgm:pt modelId="{9E7F522F-3EDE-492A-ACA0-F41FA3BE5063}">
      <dgm:prSet phldrT="[Текст]"/>
      <dgm:spPr/>
      <dgm:t>
        <a:bodyPr/>
        <a:lstStyle/>
        <a:p>
          <a:endParaRPr lang="ru-RU" dirty="0"/>
        </a:p>
      </dgm:t>
    </dgm:pt>
    <dgm:pt modelId="{F13CE724-C8D4-440A-A243-AFA8FACD6908}" type="sibTrans" cxnId="{04B92F72-233C-4FEA-ADFD-4FB4C300C2BD}">
      <dgm:prSet/>
      <dgm:spPr>
        <a:solidFill>
          <a:srgbClr val="C00000"/>
        </a:solidFill>
        <a:ln w="76200"/>
      </dgm:spPr>
      <dgm:t>
        <a:bodyPr/>
        <a:lstStyle/>
        <a:p>
          <a:endParaRPr lang="ru-RU"/>
        </a:p>
      </dgm:t>
    </dgm:pt>
    <dgm:pt modelId="{AE1EE3C2-33BD-4172-8074-C689BF1EA3B8}" type="parTrans" cxnId="{04B92F72-233C-4FEA-ADFD-4FB4C300C2BD}">
      <dgm:prSet/>
      <dgm:spPr/>
      <dgm:t>
        <a:bodyPr/>
        <a:lstStyle/>
        <a:p>
          <a:endParaRPr lang="ru-RU"/>
        </a:p>
      </dgm:t>
    </dgm:pt>
    <dgm:pt modelId="{BF525AEF-D41D-4FC6-959F-4FD609BBAA38}" type="pres">
      <dgm:prSet presAssocID="{926301E4-34DD-4DBB-BAEC-17772BA02C45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12912C7-D40D-401C-BB37-2EE5C2B35F61}" type="pres">
      <dgm:prSet presAssocID="{926301E4-34DD-4DBB-BAEC-17772BA02C45}" presName="tSp" presStyleCnt="0"/>
      <dgm:spPr/>
    </dgm:pt>
    <dgm:pt modelId="{F6AC410B-3D2D-4AF2-A424-F8ED4CF4FD1F}" type="pres">
      <dgm:prSet presAssocID="{926301E4-34DD-4DBB-BAEC-17772BA02C45}" presName="bSp" presStyleCnt="0"/>
      <dgm:spPr/>
    </dgm:pt>
    <dgm:pt modelId="{0F224346-4C14-4650-8B73-92D22F0C352C}" type="pres">
      <dgm:prSet presAssocID="{926301E4-34DD-4DBB-BAEC-17772BA02C45}" presName="process" presStyleCnt="0"/>
      <dgm:spPr/>
    </dgm:pt>
    <dgm:pt modelId="{097026F0-E59C-4A65-A9F1-46974BC8D40F}" type="pres">
      <dgm:prSet presAssocID="{9E7F522F-3EDE-492A-ACA0-F41FA3BE5063}" presName="composite1" presStyleCnt="0"/>
      <dgm:spPr/>
    </dgm:pt>
    <dgm:pt modelId="{EE77EA74-9E18-4386-BA6A-9CFF9249C4A5}" type="pres">
      <dgm:prSet presAssocID="{9E7F522F-3EDE-492A-ACA0-F41FA3BE5063}" presName="dummyNode1" presStyleLbl="node1" presStyleIdx="0" presStyleCnt="4"/>
      <dgm:spPr/>
    </dgm:pt>
    <dgm:pt modelId="{D3616945-02A2-43CC-BDCE-3783AA764AC8}" type="pres">
      <dgm:prSet presAssocID="{9E7F522F-3EDE-492A-ACA0-F41FA3BE5063}" presName="childNode1" presStyleLbl="bgAcc1" presStyleIdx="0" presStyleCnt="4" custScaleX="108844" custScaleY="109579" custLinFactNeighborX="10087" custLinFactNeighborY="-65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69914C6-E7F4-48DB-A358-801B9EE05AEB}" type="pres">
      <dgm:prSet presAssocID="{9E7F522F-3EDE-492A-ACA0-F41FA3BE5063}" presName="childNode1tx" presStyleLbl="bgAcc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6F418FE-8650-46F6-87BC-E1E9FAECF334}" type="pres">
      <dgm:prSet presAssocID="{9E7F522F-3EDE-492A-ACA0-F41FA3BE5063}" presName="parentNode1" presStyleLbl="node1" presStyleIdx="0" presStyleCnt="4" custFlipVert="1" custScaleX="78747" custScaleY="10366" custLinFactNeighborX="-4679" custLinFactNeighborY="5781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42AA4B4-9B0B-43E9-8E98-327CE842EDAD}" type="pres">
      <dgm:prSet presAssocID="{9E7F522F-3EDE-492A-ACA0-F41FA3BE5063}" presName="connSite1" presStyleCnt="0"/>
      <dgm:spPr/>
    </dgm:pt>
    <dgm:pt modelId="{7EE50FB7-6ABF-41E1-8FDD-7AD480A410B5}" type="pres">
      <dgm:prSet presAssocID="{F13CE724-C8D4-440A-A243-AFA8FACD6908}" presName="Name9" presStyleLbl="sibTrans2D1" presStyleIdx="0" presStyleCnt="3" custLinFactNeighborX="25487" custLinFactNeighborY="-4895"/>
      <dgm:spPr/>
      <dgm:t>
        <a:bodyPr/>
        <a:lstStyle/>
        <a:p>
          <a:endParaRPr lang="ru-RU"/>
        </a:p>
      </dgm:t>
    </dgm:pt>
    <dgm:pt modelId="{5051A3C4-7B0A-4544-8FA7-FA3AA3D6ABFB}" type="pres">
      <dgm:prSet presAssocID="{193553FE-86F2-40D6-BF77-CE5199C8D3F0}" presName="composite2" presStyleCnt="0"/>
      <dgm:spPr/>
    </dgm:pt>
    <dgm:pt modelId="{5DE6F6D6-3486-4944-B79F-B7998A5E9722}" type="pres">
      <dgm:prSet presAssocID="{193553FE-86F2-40D6-BF77-CE5199C8D3F0}" presName="dummyNode2" presStyleLbl="node1" presStyleIdx="0" presStyleCnt="4"/>
      <dgm:spPr/>
    </dgm:pt>
    <dgm:pt modelId="{7A40764E-661C-4E25-9F0B-4843FF009A2F}" type="pres">
      <dgm:prSet presAssocID="{193553FE-86F2-40D6-BF77-CE5199C8D3F0}" presName="childNode2" presStyleLbl="bgAcc1" presStyleIdx="1" presStyleCnt="4" custScaleX="127754" custScaleY="10762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528C5CF-E79C-497A-910F-DDF330C5C47D}" type="pres">
      <dgm:prSet presAssocID="{193553FE-86F2-40D6-BF77-CE5199C8D3F0}" presName="childNode2tx" presStyleLbl="bgAcc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AB939DD-207D-46A1-BC7B-6D73A4BA15C2}" type="pres">
      <dgm:prSet presAssocID="{193553FE-86F2-40D6-BF77-CE5199C8D3F0}" presName="parentNode2" presStyleLbl="node1" presStyleIdx="1" presStyleCnt="4" custScaleX="61215" custScaleY="34386" custLinFactNeighborX="-12083" custLinFactNeighborY="-4195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CE0067C-B01C-4061-A33E-5BF439D9B26D}" type="pres">
      <dgm:prSet presAssocID="{193553FE-86F2-40D6-BF77-CE5199C8D3F0}" presName="connSite2" presStyleCnt="0"/>
      <dgm:spPr/>
    </dgm:pt>
    <dgm:pt modelId="{3799FABB-63AF-4E72-AE38-B38F50FF5541}" type="pres">
      <dgm:prSet presAssocID="{94102E47-2FD1-45B6-9573-0360B9E02E4B}" presName="Name18" presStyleLbl="sibTrans2D1" presStyleIdx="1" presStyleCnt="3" custLinFactNeighborX="9424" custLinFactNeighborY="4919"/>
      <dgm:spPr/>
      <dgm:t>
        <a:bodyPr/>
        <a:lstStyle/>
        <a:p>
          <a:endParaRPr lang="ru-RU"/>
        </a:p>
      </dgm:t>
    </dgm:pt>
    <dgm:pt modelId="{6C4F54E1-75E8-4256-B17A-14D35206308C}" type="pres">
      <dgm:prSet presAssocID="{D757516B-3337-4E00-AED8-86122815EC25}" presName="composite1" presStyleCnt="0"/>
      <dgm:spPr/>
    </dgm:pt>
    <dgm:pt modelId="{7A4AE530-EE18-41A8-989B-998376ACB715}" type="pres">
      <dgm:prSet presAssocID="{D757516B-3337-4E00-AED8-86122815EC25}" presName="dummyNode1" presStyleLbl="node1" presStyleIdx="1" presStyleCnt="4"/>
      <dgm:spPr/>
    </dgm:pt>
    <dgm:pt modelId="{21CCA0A1-B9F7-4B70-B76C-832E3009B2AB}" type="pres">
      <dgm:prSet presAssocID="{D757516B-3337-4E00-AED8-86122815EC25}" presName="childNode1" presStyleLbl="bgAcc1" presStyleIdx="2" presStyleCnt="4" custScaleX="145489" custScaleY="10918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8AF6911-B8A6-4FEF-A555-5FE9ECD02131}" type="pres">
      <dgm:prSet presAssocID="{D757516B-3337-4E00-AED8-86122815EC25}" presName="childNode1tx" presStyleLbl="bgAcc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F323125-82BC-468A-B5F4-A9C7753E359C}" type="pres">
      <dgm:prSet presAssocID="{D757516B-3337-4E00-AED8-86122815EC25}" presName="parentNode1" presStyleLbl="node1" presStyleIdx="2" presStyleCnt="4" custScaleX="70193" custScaleY="8069" custLinFactNeighborX="-10670" custLinFactNeighborY="6521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51D487E-B899-4342-8B82-DC5A8B2DC476}" type="pres">
      <dgm:prSet presAssocID="{D757516B-3337-4E00-AED8-86122815EC25}" presName="connSite1" presStyleCnt="0"/>
      <dgm:spPr/>
    </dgm:pt>
    <dgm:pt modelId="{06B5731D-E49B-4133-8952-C9D6518C9AF9}" type="pres">
      <dgm:prSet presAssocID="{280B0EE2-2B77-469E-84CB-D03DE1D412D8}" presName="Name9" presStyleLbl="sibTrans2D1" presStyleIdx="2" presStyleCnt="3" custLinFactNeighborX="23116" custLinFactNeighborY="-4106"/>
      <dgm:spPr/>
      <dgm:t>
        <a:bodyPr/>
        <a:lstStyle/>
        <a:p>
          <a:endParaRPr lang="ru-RU"/>
        </a:p>
      </dgm:t>
    </dgm:pt>
    <dgm:pt modelId="{D4153373-BA32-41BF-A921-EBDF2ED14D98}" type="pres">
      <dgm:prSet presAssocID="{269429B9-76B8-45D7-AEE9-81ED5A3F3D82}" presName="composite2" presStyleCnt="0"/>
      <dgm:spPr/>
    </dgm:pt>
    <dgm:pt modelId="{4F9B8EBE-D8BA-4ED3-9596-A97477C261E5}" type="pres">
      <dgm:prSet presAssocID="{269429B9-76B8-45D7-AEE9-81ED5A3F3D82}" presName="dummyNode2" presStyleLbl="node1" presStyleIdx="2" presStyleCnt="4"/>
      <dgm:spPr/>
    </dgm:pt>
    <dgm:pt modelId="{36188E84-F16D-4EF7-B54C-7ED193C02971}" type="pres">
      <dgm:prSet presAssocID="{269429B9-76B8-45D7-AEE9-81ED5A3F3D82}" presName="childNode2" presStyleLbl="bgAcc1" presStyleIdx="3" presStyleCnt="4" custScaleX="113040" custScaleY="11307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A29236C-ADB5-4D18-9C8F-D740572944D1}" type="pres">
      <dgm:prSet presAssocID="{269429B9-76B8-45D7-AEE9-81ED5A3F3D82}" presName="childNode2tx" presStyleLbl="bgAcc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9C728AA-B43F-47AC-B170-2129AB4576FD}" type="pres">
      <dgm:prSet presAssocID="{269429B9-76B8-45D7-AEE9-81ED5A3F3D82}" presName="parentNode2" presStyleLbl="node1" presStyleIdx="3" presStyleCnt="4" custScaleX="68513" custScaleY="15301" custLinFactNeighborX="-4589" custLinFactNeighborY="-6915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335A79E-2633-4691-B9C5-05AEAAD1CFED}" type="pres">
      <dgm:prSet presAssocID="{269429B9-76B8-45D7-AEE9-81ED5A3F3D82}" presName="connSite2" presStyleCnt="0"/>
      <dgm:spPr/>
    </dgm:pt>
  </dgm:ptLst>
  <dgm:cxnLst>
    <dgm:cxn modelId="{D9CAAE41-94F9-4FD0-8151-B01D2A2742E6}" type="presOf" srcId="{96266B7D-4D58-4482-8CAC-C23B501C51EF}" destId="{36188E84-F16D-4EF7-B54C-7ED193C02971}" srcOrd="0" destOrd="0" presId="urn:microsoft.com/office/officeart/2005/8/layout/hProcess4"/>
    <dgm:cxn modelId="{CCAFA786-7587-4E94-9E3D-CD0127813605}" srcId="{193553FE-86F2-40D6-BF77-CE5199C8D3F0}" destId="{C7FA3EB3-ED0F-4EED-A034-96FDD1F63AF3}" srcOrd="0" destOrd="0" parTransId="{294C49C3-97FE-49E3-BB19-7E7A0FF1F25D}" sibTransId="{BCA4F0B7-E159-47DB-AFCA-A1D9625CFA1B}"/>
    <dgm:cxn modelId="{AFDEBCDC-F352-4F87-B2A2-893913D09E97}" type="presOf" srcId="{202BB898-B4A1-43C2-A3B2-D87C16E817E6}" destId="{F8AF6911-B8A6-4FEF-A555-5FE9ECD02131}" srcOrd="1" destOrd="0" presId="urn:microsoft.com/office/officeart/2005/8/layout/hProcess4"/>
    <dgm:cxn modelId="{DC884907-94ED-428A-AAA2-A2BA3DC97245}" type="presOf" srcId="{280B0EE2-2B77-469E-84CB-D03DE1D412D8}" destId="{06B5731D-E49B-4133-8952-C9D6518C9AF9}" srcOrd="0" destOrd="0" presId="urn:microsoft.com/office/officeart/2005/8/layout/hProcess4"/>
    <dgm:cxn modelId="{7C04F528-A351-4BB1-85C8-643DFDF02E50}" type="presOf" srcId="{F13CE724-C8D4-440A-A243-AFA8FACD6908}" destId="{7EE50FB7-6ABF-41E1-8FDD-7AD480A410B5}" srcOrd="0" destOrd="0" presId="urn:microsoft.com/office/officeart/2005/8/layout/hProcess4"/>
    <dgm:cxn modelId="{64259C51-A289-41E5-BAD4-AC5FA5F8C101}" srcId="{926301E4-34DD-4DBB-BAEC-17772BA02C45}" destId="{269429B9-76B8-45D7-AEE9-81ED5A3F3D82}" srcOrd="3" destOrd="0" parTransId="{838554CE-09EA-458D-925E-0D0F8E7BBE41}" sibTransId="{FFE8781E-6CB5-4A62-984C-4C7B803BE5FA}"/>
    <dgm:cxn modelId="{04B92F72-233C-4FEA-ADFD-4FB4C300C2BD}" srcId="{926301E4-34DD-4DBB-BAEC-17772BA02C45}" destId="{9E7F522F-3EDE-492A-ACA0-F41FA3BE5063}" srcOrd="0" destOrd="0" parTransId="{AE1EE3C2-33BD-4172-8074-C689BF1EA3B8}" sibTransId="{F13CE724-C8D4-440A-A243-AFA8FACD6908}"/>
    <dgm:cxn modelId="{69E352CA-A287-4165-A2CE-1FB43F4812AE}" type="presOf" srcId="{202BB898-B4A1-43C2-A3B2-D87C16E817E6}" destId="{21CCA0A1-B9F7-4B70-B76C-832E3009B2AB}" srcOrd="0" destOrd="0" presId="urn:microsoft.com/office/officeart/2005/8/layout/hProcess4"/>
    <dgm:cxn modelId="{B188F0F5-ACBC-4AFC-A0BE-A9757945FCDB}" srcId="{D757516B-3337-4E00-AED8-86122815EC25}" destId="{202BB898-B4A1-43C2-A3B2-D87C16E817E6}" srcOrd="0" destOrd="0" parTransId="{940353CE-20B5-46B4-BAE0-5A5B5578A5D9}" sibTransId="{B042D5D2-8B9C-4FFF-B0B1-3DFCA1ABF610}"/>
    <dgm:cxn modelId="{9F0CC0AA-8FCC-41BA-9217-D5677B9F949A}" srcId="{926301E4-34DD-4DBB-BAEC-17772BA02C45}" destId="{193553FE-86F2-40D6-BF77-CE5199C8D3F0}" srcOrd="1" destOrd="0" parTransId="{5B2C77CD-D92B-477E-AADD-6926449DB584}" sibTransId="{94102E47-2FD1-45B6-9573-0360B9E02E4B}"/>
    <dgm:cxn modelId="{288F965F-D160-4BBB-820C-AA6EA0399597}" type="presOf" srcId="{269429B9-76B8-45D7-AEE9-81ED5A3F3D82}" destId="{89C728AA-B43F-47AC-B170-2129AB4576FD}" srcOrd="0" destOrd="0" presId="urn:microsoft.com/office/officeart/2005/8/layout/hProcess4"/>
    <dgm:cxn modelId="{B9ADFF5F-D2AC-4C40-8BFA-D35EA732A5B7}" type="presOf" srcId="{926301E4-34DD-4DBB-BAEC-17772BA02C45}" destId="{BF525AEF-D41D-4FC6-959F-4FD609BBAA38}" srcOrd="0" destOrd="0" presId="urn:microsoft.com/office/officeart/2005/8/layout/hProcess4"/>
    <dgm:cxn modelId="{C8713DFC-67DD-4464-A2A9-313E51C91668}" type="presOf" srcId="{132711FC-6106-4E37-9341-92029B56C585}" destId="{869914C6-E7F4-48DB-A358-801B9EE05AEB}" srcOrd="1" destOrd="0" presId="urn:microsoft.com/office/officeart/2005/8/layout/hProcess4"/>
    <dgm:cxn modelId="{FF4CC58F-7D7F-4BA2-8DCC-CAA401170311}" srcId="{269429B9-76B8-45D7-AEE9-81ED5A3F3D82}" destId="{96266B7D-4D58-4482-8CAC-C23B501C51EF}" srcOrd="0" destOrd="0" parTransId="{7FD299BA-D994-4FB0-A1C3-8D146E671D5C}" sibTransId="{745FF631-DBFB-4062-BB4C-B6B1A640E89E}"/>
    <dgm:cxn modelId="{D26428D6-43FE-424F-8094-AC5AC8AB686F}" srcId="{9E7F522F-3EDE-492A-ACA0-F41FA3BE5063}" destId="{132711FC-6106-4E37-9341-92029B56C585}" srcOrd="0" destOrd="0" parTransId="{B2A738B6-6CDB-4E8E-A8F9-05AC6F2ED550}" sibTransId="{DEED2532-7206-4063-BF3C-A13809637CA6}"/>
    <dgm:cxn modelId="{82B83A95-FB28-4C0B-A16F-BA4A535DF81A}" type="presOf" srcId="{C7FA3EB3-ED0F-4EED-A034-96FDD1F63AF3}" destId="{2528C5CF-E79C-497A-910F-DDF330C5C47D}" srcOrd="1" destOrd="0" presId="urn:microsoft.com/office/officeart/2005/8/layout/hProcess4"/>
    <dgm:cxn modelId="{993109A4-2CC2-41E2-9713-014608E24166}" srcId="{926301E4-34DD-4DBB-BAEC-17772BA02C45}" destId="{D757516B-3337-4E00-AED8-86122815EC25}" srcOrd="2" destOrd="0" parTransId="{5C75AC36-4864-4A2E-9311-96B76D8C02D5}" sibTransId="{280B0EE2-2B77-469E-84CB-D03DE1D412D8}"/>
    <dgm:cxn modelId="{B2AF9639-C065-4DB2-8DA8-837AF2526833}" type="presOf" srcId="{193553FE-86F2-40D6-BF77-CE5199C8D3F0}" destId="{8AB939DD-207D-46A1-BC7B-6D73A4BA15C2}" srcOrd="0" destOrd="0" presId="urn:microsoft.com/office/officeart/2005/8/layout/hProcess4"/>
    <dgm:cxn modelId="{DE0B6515-583A-4210-A808-2875A3797783}" type="presOf" srcId="{96266B7D-4D58-4482-8CAC-C23B501C51EF}" destId="{4A29236C-ADB5-4D18-9C8F-D740572944D1}" srcOrd="1" destOrd="0" presId="urn:microsoft.com/office/officeart/2005/8/layout/hProcess4"/>
    <dgm:cxn modelId="{3F186E1E-8A6A-482C-8E76-DCD883C8558D}" type="presOf" srcId="{94102E47-2FD1-45B6-9573-0360B9E02E4B}" destId="{3799FABB-63AF-4E72-AE38-B38F50FF5541}" srcOrd="0" destOrd="0" presId="urn:microsoft.com/office/officeart/2005/8/layout/hProcess4"/>
    <dgm:cxn modelId="{F5294A58-9994-45BB-AF56-AABAB3A2B767}" type="presOf" srcId="{9E7F522F-3EDE-492A-ACA0-F41FA3BE5063}" destId="{46F418FE-8650-46F6-87BC-E1E9FAECF334}" srcOrd="0" destOrd="0" presId="urn:microsoft.com/office/officeart/2005/8/layout/hProcess4"/>
    <dgm:cxn modelId="{DF1D3CDB-F6F6-4BE2-85C8-7399C03ED707}" type="presOf" srcId="{132711FC-6106-4E37-9341-92029B56C585}" destId="{D3616945-02A2-43CC-BDCE-3783AA764AC8}" srcOrd="0" destOrd="0" presId="urn:microsoft.com/office/officeart/2005/8/layout/hProcess4"/>
    <dgm:cxn modelId="{FD2C6D61-4983-4A9A-803B-0ACD6951579B}" type="presOf" srcId="{D757516B-3337-4E00-AED8-86122815EC25}" destId="{9F323125-82BC-468A-B5F4-A9C7753E359C}" srcOrd="0" destOrd="0" presId="urn:microsoft.com/office/officeart/2005/8/layout/hProcess4"/>
    <dgm:cxn modelId="{B66A55D2-C252-427B-957C-0357ED2EE1EF}" type="presOf" srcId="{C7FA3EB3-ED0F-4EED-A034-96FDD1F63AF3}" destId="{7A40764E-661C-4E25-9F0B-4843FF009A2F}" srcOrd="0" destOrd="0" presId="urn:microsoft.com/office/officeart/2005/8/layout/hProcess4"/>
    <dgm:cxn modelId="{6A4F843B-D9DD-4096-9CCC-7C70D64AD561}" type="presParOf" srcId="{BF525AEF-D41D-4FC6-959F-4FD609BBAA38}" destId="{112912C7-D40D-401C-BB37-2EE5C2B35F61}" srcOrd="0" destOrd="0" presId="urn:microsoft.com/office/officeart/2005/8/layout/hProcess4"/>
    <dgm:cxn modelId="{6F23E760-1BA7-490E-80ED-F7EAA866C07E}" type="presParOf" srcId="{BF525AEF-D41D-4FC6-959F-4FD609BBAA38}" destId="{F6AC410B-3D2D-4AF2-A424-F8ED4CF4FD1F}" srcOrd="1" destOrd="0" presId="urn:microsoft.com/office/officeart/2005/8/layout/hProcess4"/>
    <dgm:cxn modelId="{3101506F-AC74-4E62-A2A7-17EA40BF2277}" type="presParOf" srcId="{BF525AEF-D41D-4FC6-959F-4FD609BBAA38}" destId="{0F224346-4C14-4650-8B73-92D22F0C352C}" srcOrd="2" destOrd="0" presId="urn:microsoft.com/office/officeart/2005/8/layout/hProcess4"/>
    <dgm:cxn modelId="{0FD0DC08-4B74-4A71-83BD-D8EC87658277}" type="presParOf" srcId="{0F224346-4C14-4650-8B73-92D22F0C352C}" destId="{097026F0-E59C-4A65-A9F1-46974BC8D40F}" srcOrd="0" destOrd="0" presId="urn:microsoft.com/office/officeart/2005/8/layout/hProcess4"/>
    <dgm:cxn modelId="{A17E1A11-1920-4124-99FD-1E5A066E2550}" type="presParOf" srcId="{097026F0-E59C-4A65-A9F1-46974BC8D40F}" destId="{EE77EA74-9E18-4386-BA6A-9CFF9249C4A5}" srcOrd="0" destOrd="0" presId="urn:microsoft.com/office/officeart/2005/8/layout/hProcess4"/>
    <dgm:cxn modelId="{977F0682-5367-444A-8DE1-4D74E246A9E2}" type="presParOf" srcId="{097026F0-E59C-4A65-A9F1-46974BC8D40F}" destId="{D3616945-02A2-43CC-BDCE-3783AA764AC8}" srcOrd="1" destOrd="0" presId="urn:microsoft.com/office/officeart/2005/8/layout/hProcess4"/>
    <dgm:cxn modelId="{59C89466-58BB-436B-9219-B0834415B68A}" type="presParOf" srcId="{097026F0-E59C-4A65-A9F1-46974BC8D40F}" destId="{869914C6-E7F4-48DB-A358-801B9EE05AEB}" srcOrd="2" destOrd="0" presId="urn:microsoft.com/office/officeart/2005/8/layout/hProcess4"/>
    <dgm:cxn modelId="{DF68900F-F50E-4570-ABC0-BEAE5968F663}" type="presParOf" srcId="{097026F0-E59C-4A65-A9F1-46974BC8D40F}" destId="{46F418FE-8650-46F6-87BC-E1E9FAECF334}" srcOrd="3" destOrd="0" presId="urn:microsoft.com/office/officeart/2005/8/layout/hProcess4"/>
    <dgm:cxn modelId="{70A45AE8-28EA-49CB-9264-8F36D77CB4A5}" type="presParOf" srcId="{097026F0-E59C-4A65-A9F1-46974BC8D40F}" destId="{842AA4B4-9B0B-43E9-8E98-327CE842EDAD}" srcOrd="4" destOrd="0" presId="urn:microsoft.com/office/officeart/2005/8/layout/hProcess4"/>
    <dgm:cxn modelId="{4407CBAB-9F1B-44F9-8827-2C9D052B3EF2}" type="presParOf" srcId="{0F224346-4C14-4650-8B73-92D22F0C352C}" destId="{7EE50FB7-6ABF-41E1-8FDD-7AD480A410B5}" srcOrd="1" destOrd="0" presId="urn:microsoft.com/office/officeart/2005/8/layout/hProcess4"/>
    <dgm:cxn modelId="{1238F626-E481-4016-A4CE-5E57320E8E3F}" type="presParOf" srcId="{0F224346-4C14-4650-8B73-92D22F0C352C}" destId="{5051A3C4-7B0A-4544-8FA7-FA3AA3D6ABFB}" srcOrd="2" destOrd="0" presId="urn:microsoft.com/office/officeart/2005/8/layout/hProcess4"/>
    <dgm:cxn modelId="{E823F8CE-EC80-4151-94C8-56D7E9C66164}" type="presParOf" srcId="{5051A3C4-7B0A-4544-8FA7-FA3AA3D6ABFB}" destId="{5DE6F6D6-3486-4944-B79F-B7998A5E9722}" srcOrd="0" destOrd="0" presId="urn:microsoft.com/office/officeart/2005/8/layout/hProcess4"/>
    <dgm:cxn modelId="{AE521FD3-363D-4A0E-AEAF-FC5D7CA73141}" type="presParOf" srcId="{5051A3C4-7B0A-4544-8FA7-FA3AA3D6ABFB}" destId="{7A40764E-661C-4E25-9F0B-4843FF009A2F}" srcOrd="1" destOrd="0" presId="urn:microsoft.com/office/officeart/2005/8/layout/hProcess4"/>
    <dgm:cxn modelId="{4592CBE0-F2DC-43DA-8770-5352494CBFEF}" type="presParOf" srcId="{5051A3C4-7B0A-4544-8FA7-FA3AA3D6ABFB}" destId="{2528C5CF-E79C-497A-910F-DDF330C5C47D}" srcOrd="2" destOrd="0" presId="urn:microsoft.com/office/officeart/2005/8/layout/hProcess4"/>
    <dgm:cxn modelId="{EBEBCCBA-907B-4D91-9CCA-523B2C9289E3}" type="presParOf" srcId="{5051A3C4-7B0A-4544-8FA7-FA3AA3D6ABFB}" destId="{8AB939DD-207D-46A1-BC7B-6D73A4BA15C2}" srcOrd="3" destOrd="0" presId="urn:microsoft.com/office/officeart/2005/8/layout/hProcess4"/>
    <dgm:cxn modelId="{1F12EE85-F8D5-4604-8F95-3B3C2E3136DE}" type="presParOf" srcId="{5051A3C4-7B0A-4544-8FA7-FA3AA3D6ABFB}" destId="{DCE0067C-B01C-4061-A33E-5BF439D9B26D}" srcOrd="4" destOrd="0" presId="urn:microsoft.com/office/officeart/2005/8/layout/hProcess4"/>
    <dgm:cxn modelId="{4EE42125-D00F-43E4-8730-308632606070}" type="presParOf" srcId="{0F224346-4C14-4650-8B73-92D22F0C352C}" destId="{3799FABB-63AF-4E72-AE38-B38F50FF5541}" srcOrd="3" destOrd="0" presId="urn:microsoft.com/office/officeart/2005/8/layout/hProcess4"/>
    <dgm:cxn modelId="{7E345D30-3FAE-462A-9A88-F77227DC5722}" type="presParOf" srcId="{0F224346-4C14-4650-8B73-92D22F0C352C}" destId="{6C4F54E1-75E8-4256-B17A-14D35206308C}" srcOrd="4" destOrd="0" presId="urn:microsoft.com/office/officeart/2005/8/layout/hProcess4"/>
    <dgm:cxn modelId="{09CDFF2F-29F8-449C-BA6D-68142DAD2D9F}" type="presParOf" srcId="{6C4F54E1-75E8-4256-B17A-14D35206308C}" destId="{7A4AE530-EE18-41A8-989B-998376ACB715}" srcOrd="0" destOrd="0" presId="urn:microsoft.com/office/officeart/2005/8/layout/hProcess4"/>
    <dgm:cxn modelId="{445278C8-13C5-49F4-B167-32061B185435}" type="presParOf" srcId="{6C4F54E1-75E8-4256-B17A-14D35206308C}" destId="{21CCA0A1-B9F7-4B70-B76C-832E3009B2AB}" srcOrd="1" destOrd="0" presId="urn:microsoft.com/office/officeart/2005/8/layout/hProcess4"/>
    <dgm:cxn modelId="{46538BC8-AC2C-425B-97B3-FA08EC3840EC}" type="presParOf" srcId="{6C4F54E1-75E8-4256-B17A-14D35206308C}" destId="{F8AF6911-B8A6-4FEF-A555-5FE9ECD02131}" srcOrd="2" destOrd="0" presId="urn:microsoft.com/office/officeart/2005/8/layout/hProcess4"/>
    <dgm:cxn modelId="{72FBE166-2BC9-4D41-BE6E-0014EA1334EE}" type="presParOf" srcId="{6C4F54E1-75E8-4256-B17A-14D35206308C}" destId="{9F323125-82BC-468A-B5F4-A9C7753E359C}" srcOrd="3" destOrd="0" presId="urn:microsoft.com/office/officeart/2005/8/layout/hProcess4"/>
    <dgm:cxn modelId="{78D07EE1-5D5D-4BB1-8216-D130708512AA}" type="presParOf" srcId="{6C4F54E1-75E8-4256-B17A-14D35206308C}" destId="{C51D487E-B899-4342-8B82-DC5A8B2DC476}" srcOrd="4" destOrd="0" presId="urn:microsoft.com/office/officeart/2005/8/layout/hProcess4"/>
    <dgm:cxn modelId="{04963042-AACC-4489-863C-DE69536E13E6}" type="presParOf" srcId="{0F224346-4C14-4650-8B73-92D22F0C352C}" destId="{06B5731D-E49B-4133-8952-C9D6518C9AF9}" srcOrd="5" destOrd="0" presId="urn:microsoft.com/office/officeart/2005/8/layout/hProcess4"/>
    <dgm:cxn modelId="{51A23820-CF1D-4AA2-AD20-F64D534BC512}" type="presParOf" srcId="{0F224346-4C14-4650-8B73-92D22F0C352C}" destId="{D4153373-BA32-41BF-A921-EBDF2ED14D98}" srcOrd="6" destOrd="0" presId="urn:microsoft.com/office/officeart/2005/8/layout/hProcess4"/>
    <dgm:cxn modelId="{1D32DB89-09D7-4425-8DEB-117615C8F313}" type="presParOf" srcId="{D4153373-BA32-41BF-A921-EBDF2ED14D98}" destId="{4F9B8EBE-D8BA-4ED3-9596-A97477C261E5}" srcOrd="0" destOrd="0" presId="urn:microsoft.com/office/officeart/2005/8/layout/hProcess4"/>
    <dgm:cxn modelId="{F3768708-2BA1-46EF-9AA9-CEDF7F0813AC}" type="presParOf" srcId="{D4153373-BA32-41BF-A921-EBDF2ED14D98}" destId="{36188E84-F16D-4EF7-B54C-7ED193C02971}" srcOrd="1" destOrd="0" presId="urn:microsoft.com/office/officeart/2005/8/layout/hProcess4"/>
    <dgm:cxn modelId="{F47FB7D3-8F99-460D-A3A6-D0243C50006B}" type="presParOf" srcId="{D4153373-BA32-41BF-A921-EBDF2ED14D98}" destId="{4A29236C-ADB5-4D18-9C8F-D740572944D1}" srcOrd="2" destOrd="0" presId="urn:microsoft.com/office/officeart/2005/8/layout/hProcess4"/>
    <dgm:cxn modelId="{32E50E41-1C76-4BA1-9B7B-8E1D6E940489}" type="presParOf" srcId="{D4153373-BA32-41BF-A921-EBDF2ED14D98}" destId="{89C728AA-B43F-47AC-B170-2129AB4576FD}" srcOrd="3" destOrd="0" presId="urn:microsoft.com/office/officeart/2005/8/layout/hProcess4"/>
    <dgm:cxn modelId="{5DE9ADDA-ED15-4DB7-8165-250664E01F3E}" type="presParOf" srcId="{D4153373-BA32-41BF-A921-EBDF2ED14D98}" destId="{A335A79E-2633-4691-B9C5-05AEAAD1CFED}" srcOrd="4" destOrd="0" presId="urn:microsoft.com/office/officeart/2005/8/layout/hProcess4"/>
  </dgm:cxnLst>
  <dgm:bg>
    <a:noFill/>
  </dgm:bg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3616945-02A2-43CC-BDCE-3783AA764AC8}">
      <dsp:nvSpPr>
        <dsp:cNvPr id="0" name=""/>
        <dsp:cNvSpPr/>
      </dsp:nvSpPr>
      <dsp:spPr>
        <a:xfrm>
          <a:off x="171755" y="2398839"/>
          <a:ext cx="1832675" cy="152178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kern="1200" dirty="0" smtClean="0"/>
            <a:t>Берем втулку</a:t>
          </a:r>
          <a:endParaRPr lang="ru-RU" sz="2000" b="1" kern="1200" dirty="0"/>
        </a:p>
      </dsp:txBody>
      <dsp:txXfrm>
        <a:off x="171755" y="2398839"/>
        <a:ext cx="1832675" cy="1195685"/>
      </dsp:txXfrm>
    </dsp:sp>
    <dsp:sp modelId="{7EE50FB7-6ABF-41E1-8FDD-7AD480A410B5}">
      <dsp:nvSpPr>
        <dsp:cNvPr id="0" name=""/>
        <dsp:cNvSpPr/>
      </dsp:nvSpPr>
      <dsp:spPr>
        <a:xfrm>
          <a:off x="1461654" y="2560621"/>
          <a:ext cx="2088650" cy="2088650"/>
        </a:xfrm>
        <a:prstGeom prst="leftCircularArrow">
          <a:avLst>
            <a:gd name="adj1" fmla="val 2056"/>
            <a:gd name="adj2" fmla="val 246639"/>
            <a:gd name="adj3" fmla="val 1868637"/>
            <a:gd name="adj4" fmla="val 8870977"/>
            <a:gd name="adj5" fmla="val 2399"/>
          </a:avLst>
        </a:prstGeom>
        <a:solidFill>
          <a:srgbClr val="C00000"/>
        </a:solidFill>
        <a:ln w="76200"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6F418FE-8650-46F6-87BC-E1E9FAECF334}">
      <dsp:nvSpPr>
        <dsp:cNvPr id="0" name=""/>
        <dsp:cNvSpPr/>
      </dsp:nvSpPr>
      <dsp:spPr>
        <a:xfrm flipV="1">
          <a:off x="539555" y="4176464"/>
          <a:ext cx="1178589" cy="6169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6350" rIns="9525" bIns="635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 dirty="0"/>
        </a:p>
      </dsp:txBody>
      <dsp:txXfrm flipV="1">
        <a:off x="539555" y="4176464"/>
        <a:ext cx="1178589" cy="61696"/>
      </dsp:txXfrm>
    </dsp:sp>
    <dsp:sp modelId="{7A40764E-661C-4E25-9F0B-4843FF009A2F}">
      <dsp:nvSpPr>
        <dsp:cNvPr id="0" name=""/>
        <dsp:cNvSpPr/>
      </dsp:nvSpPr>
      <dsp:spPr>
        <a:xfrm>
          <a:off x="2151708" y="2420672"/>
          <a:ext cx="2151075" cy="149460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kern="1200" dirty="0" smtClean="0"/>
            <a:t>Обмазываем толстым слоем сала</a:t>
          </a:r>
          <a:endParaRPr lang="ru-RU" sz="2000" b="1" kern="1200" dirty="0"/>
        </a:p>
      </dsp:txBody>
      <dsp:txXfrm>
        <a:off x="2151708" y="2740944"/>
        <a:ext cx="2151075" cy="1174331"/>
      </dsp:txXfrm>
    </dsp:sp>
    <dsp:sp modelId="{3799FABB-63AF-4E72-AE38-B38F50FF5541}">
      <dsp:nvSpPr>
        <dsp:cNvPr id="0" name=""/>
        <dsp:cNvSpPr/>
      </dsp:nvSpPr>
      <dsp:spPr>
        <a:xfrm>
          <a:off x="3347868" y="1584168"/>
          <a:ext cx="2655268" cy="2655268"/>
        </a:xfrm>
        <a:prstGeom prst="circularArrow">
          <a:avLst>
            <a:gd name="adj1" fmla="val 1617"/>
            <a:gd name="adj2" fmla="val 192080"/>
            <a:gd name="adj3" fmla="val 19716316"/>
            <a:gd name="adj4" fmla="val 12659418"/>
            <a:gd name="adj5" fmla="val 1887"/>
          </a:avLst>
        </a:prstGeom>
        <a:solidFill>
          <a:srgbClr val="C0000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AB939DD-207D-46A1-BC7B-6D73A4BA15C2}">
      <dsp:nvSpPr>
        <dsp:cNvPr id="0" name=""/>
        <dsp:cNvSpPr/>
      </dsp:nvSpPr>
      <dsp:spPr>
        <a:xfrm>
          <a:off x="2868934" y="2121554"/>
          <a:ext cx="916192" cy="2046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55" tIns="13970" rIns="20955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100" kern="1200" dirty="0"/>
        </a:p>
      </dsp:txBody>
      <dsp:txXfrm>
        <a:off x="2868934" y="2121554"/>
        <a:ext cx="916192" cy="204658"/>
      </dsp:txXfrm>
    </dsp:sp>
    <dsp:sp modelId="{21CCA0A1-B9F7-4B70-B76C-832E3009B2AB}">
      <dsp:nvSpPr>
        <dsp:cNvPr id="0" name=""/>
        <dsp:cNvSpPr/>
      </dsp:nvSpPr>
      <dsp:spPr>
        <a:xfrm>
          <a:off x="4507274" y="2410652"/>
          <a:ext cx="2449691" cy="151631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kern="1200" dirty="0" smtClean="0"/>
            <a:t>Посыпаем семенами подсолнечника и просом</a:t>
          </a:r>
          <a:endParaRPr lang="ru-RU" sz="2000" b="1" kern="1200" dirty="0"/>
        </a:p>
      </dsp:txBody>
      <dsp:txXfrm>
        <a:off x="4507274" y="2410652"/>
        <a:ext cx="2449691" cy="1191386"/>
      </dsp:txXfrm>
    </dsp:sp>
    <dsp:sp modelId="{06B5731D-E49B-4133-8952-C9D6518C9AF9}">
      <dsp:nvSpPr>
        <dsp:cNvPr id="0" name=""/>
        <dsp:cNvSpPr/>
      </dsp:nvSpPr>
      <dsp:spPr>
        <a:xfrm>
          <a:off x="6156170" y="2448263"/>
          <a:ext cx="2276548" cy="2276548"/>
        </a:xfrm>
        <a:prstGeom prst="leftCircularArrow">
          <a:avLst>
            <a:gd name="adj1" fmla="val 1886"/>
            <a:gd name="adj2" fmla="val 225407"/>
            <a:gd name="adj3" fmla="val 1793684"/>
            <a:gd name="adj4" fmla="val 8817255"/>
            <a:gd name="adj5" fmla="val 2201"/>
          </a:avLst>
        </a:prstGeom>
        <a:solidFill>
          <a:srgbClr val="C0000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F323125-82BC-468A-B5F4-A9C7753E359C}">
      <dsp:nvSpPr>
        <dsp:cNvPr id="0" name=""/>
        <dsp:cNvSpPr/>
      </dsp:nvSpPr>
      <dsp:spPr>
        <a:xfrm>
          <a:off x="5327769" y="4227330"/>
          <a:ext cx="1050563" cy="4802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6350" rIns="9525" bIns="635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 dirty="0"/>
        </a:p>
      </dsp:txBody>
      <dsp:txXfrm>
        <a:off x="5327769" y="4227330"/>
        <a:ext cx="1050563" cy="48025"/>
      </dsp:txXfrm>
    </dsp:sp>
    <dsp:sp modelId="{36188E84-F16D-4EF7-B54C-7ED193C02971}">
      <dsp:nvSpPr>
        <dsp:cNvPr id="0" name=""/>
        <dsp:cNvSpPr/>
      </dsp:nvSpPr>
      <dsp:spPr>
        <a:xfrm>
          <a:off x="7161455" y="2382516"/>
          <a:ext cx="1903326" cy="157037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kern="1200" dirty="0" smtClean="0"/>
            <a:t>Закрепляем на шнурке</a:t>
          </a:r>
          <a:endParaRPr lang="ru-RU" sz="2000" b="1" kern="1200" dirty="0"/>
        </a:p>
      </dsp:txBody>
      <dsp:txXfrm>
        <a:off x="7161455" y="2719025"/>
        <a:ext cx="1903326" cy="1233865"/>
      </dsp:txXfrm>
    </dsp:sp>
    <dsp:sp modelId="{89C728AA-B43F-47AC-B170-2129AB4576FD}">
      <dsp:nvSpPr>
        <dsp:cNvPr id="0" name=""/>
        <dsp:cNvSpPr/>
      </dsp:nvSpPr>
      <dsp:spPr>
        <a:xfrm>
          <a:off x="7812353" y="2016225"/>
          <a:ext cx="1025419" cy="9106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6350" rIns="9525" bIns="635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 dirty="0"/>
        </a:p>
      </dsp:txBody>
      <dsp:txXfrm>
        <a:off x="7812353" y="2016225"/>
        <a:ext cx="1025419" cy="9106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4">
  <dgm:title val=""/>
  <dgm:desc val=""/>
  <dgm:catLst>
    <dgm:cat type="process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tSp" refType="w"/>
      <dgm:constr type="h" for="ch" forName="tSp" refType="h" fact="0.15"/>
      <dgm:constr type="l" for="ch" forName="tSp"/>
      <dgm:constr type="t" for="ch" forName="tSp"/>
      <dgm:constr type="w" for="ch" forName="bSp" refType="w"/>
      <dgm:constr type="h" for="ch" forName="bSp" refType="h" fact="0.15"/>
      <dgm:constr type="l" for="ch" forName="bSp"/>
      <dgm:constr type="t" for="ch" forName="bSp" refType="h" fact="0.85"/>
      <dgm:constr type="w" for="ch" forName="process" refType="w"/>
      <dgm:constr type="h" for="ch" forName="process" refType="h" fact="0.7"/>
      <dgm:constr type="l" for="ch" forName="process"/>
      <dgm:constr type="t" for="ch" forName="process" refType="h" fact="0.15"/>
    </dgm:constrLst>
    <dgm:ruleLst/>
    <dgm:layoutNode name="t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b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rocess">
      <dgm:choose name="Name1">
        <dgm:if name="Name2" func="var" arg="dir" op="equ" val="norm">
          <dgm:alg type="lin">
            <dgm:param type="linDir" val="fromL"/>
          </dgm:alg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1" refType="w"/>
        <dgm:constr type="w" for="ch" forName="composite2" refType="w" refFor="ch" refForName="composite1" op="equ"/>
        <dgm:constr type="h" for="ch" forName="composite1" refType="h"/>
        <dgm:constr type="h" for="ch" forName="composite2" refType="h" refFor="ch" refForName="composite1" op="equ"/>
        <dgm:constr type="primFontSz" for="des" forName="parentNode1" val="65"/>
        <dgm:constr type="primFontSz" for="des" forName="parentNode2" refType="primFontSz" refFor="des" refForName="parentNode1" op="equ"/>
        <dgm:constr type="secFontSz" for="des" forName="childNode1tx" val="65"/>
        <dgm:constr type="secFontSz" for="des" forName="childNode2tx" refType="secFontSz" refFor="des" refForName="childNode1tx" op="equ"/>
        <dgm:constr type="w" for="des" ptType="sibTrans" refType="w" refFor="ch" refForName="composite1" op="equ" fact="0.05"/>
      </dgm:constrLst>
      <dgm:ruleLst/>
      <dgm:forEach name="Name4" axis="ch" ptType="node" step="2">
        <dgm:layoutNode name="composite1">
          <dgm:alg type="composite">
            <dgm:param type="ar" val="0.943"/>
          </dgm:alg>
          <dgm:shape xmlns:r="http://schemas.openxmlformats.org/officeDocument/2006/relationships" r:blip="">
            <dgm:adjLst/>
          </dgm:shape>
          <dgm:presOf/>
          <dgm:choose name="Name5">
            <dgm:if name="Name6" func="var" arg="dir" op="equ" val="norm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 refType="w" fact="0.2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35"/>
              </dgm:constrLst>
            </dgm:if>
            <dgm:else name="Name7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 refType="w" fact="0.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 refType="w" fact="0.1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65"/>
              </dgm:constrLst>
            </dgm:else>
          </dgm:choose>
          <dgm:ruleLst/>
          <dgm:layoutNode name="dummyNode1">
            <dgm:alg type="sp"/>
            <dgm:shape xmlns:r="http://schemas.openxmlformats.org/officeDocument/2006/relationships" type="rect" r:blip="" hideGeom="1">
              <dgm:adjLst/>
            </dgm:shape>
            <dgm:presOf/>
            <dgm:constrLst/>
            <dgm:ruleLst/>
          </dgm:layoutNode>
          <dgm:layoutNode name="childNode1" styleLbl="bgAcc1">
            <dgm:varLst>
              <dgm:bulletEnabled val="1"/>
            </dgm:varLst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/>
            <dgm:ruleLst/>
          </dgm:layoutNode>
          <dgm:layoutNode name="childNode1tx" styleLbl="bgAcc1">
            <dgm:varLst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 axis="des" ptType="node"/>
            <dgm:constrLst>
              <dgm:constr type="secFontSz" val="65"/>
              <dgm:constr type="primFontSz" refType="secFontSz"/>
              <dgm:constr type="tMarg" refType="secFontSz" fact="0.15"/>
              <dgm:constr type="bMarg" refType="secFontSz" fact="0.15"/>
              <dgm:constr type="lMarg" refType="secFontSz" fact="0.15"/>
              <dgm:constr type="rMarg" refType="secFontSz" fact="0.15"/>
            </dgm:constrLst>
            <dgm:ruleLst>
              <dgm:rule type="secFontSz" val="5" fact="NaN" max="NaN"/>
            </dgm:ruleLst>
          </dgm:layoutNode>
          <dgm:layoutNode name="parentNode1" styleLbl="node1">
            <dgm:varLst>
              <dgm:chMax val="1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1"/>
              <dgm:constr type="bMarg" refType="primFontSz" fact="0.1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  <dgm:layoutNode name="connSite1" moveWith="childNode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forEach name="Name8" axis="followSib" ptType="sibTrans" cnt="1">
          <dgm:layoutNode name="Name9">
            <dgm:alg type="conn">
              <dgm:param type="connRout" val="curve"/>
              <dgm:param type="srcNode" val="parentNode1"/>
              <dgm:param type="dstNode" val="connSite2"/>
              <dgm:param type="begPts" val="bCtr"/>
              <dgm:param type="endPts" val="bCtr"/>
            </dgm:alg>
            <dgm:shape xmlns:r="http://schemas.openxmlformats.org/officeDocument/2006/relationships" type="conn" r:blip="" zOrderOff="-2">
              <dgm:adjLst/>
            </dgm:shape>
            <dgm:presOf axis="self"/>
            <dgm:choose name="Name10">
              <dgm:if name="Name11" func="var" arg="dir" op="equ" val="norm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-1.15"/>
                  <dgm:constr type="begPad"/>
                  <dgm:constr type="endPad"/>
                </dgm:constrLst>
              </dgm:if>
              <dgm:else name="Name12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1.15"/>
                  <dgm:constr type="begPad"/>
                  <dgm:constr type="endPad"/>
                </dgm:constrLst>
              </dgm:else>
            </dgm:choose>
            <dgm:ruleLst/>
          </dgm:layoutNode>
        </dgm:forEach>
        <dgm:forEach name="Name13" axis="followSib" ptType="node" cnt="1">
          <dgm:layoutNode name="composite2">
            <dgm:alg type="composite">
              <dgm:param type="ar" val="0.943"/>
            </dgm:alg>
            <dgm:shape xmlns:r="http://schemas.openxmlformats.org/officeDocument/2006/relationships" r:blip="">
              <dgm:adjLst/>
            </dgm:shape>
            <dgm:presOf/>
            <dgm:choose name="Name14">
              <dgm:if name="Name15" func="var" arg="dir" op="equ" val="norm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 refType="w" fact="0.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25"/>
                </dgm:constrLst>
              </dgm:if>
              <dgm:else name="Name16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 refType="w" fact="0.1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 refType="w" fact="0.1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85"/>
                </dgm:constrLst>
              </dgm:else>
            </dgm:choose>
            <dgm:ruleLst/>
            <dgm:layoutNode name="dummyNode2">
              <dgm:alg type="sp"/>
              <dgm:shape xmlns:r="http://schemas.openxmlformats.org/officeDocument/2006/relationships" type="rect" r:blip="" hideGeom="1">
                <dgm:adjLst/>
              </dgm:shape>
              <dgm:presOf/>
              <dgm:constrLst/>
              <dgm:ruleLst/>
            </dgm:layoutNode>
            <dgm:layoutNode name="childNode2" styleLbl="bgAcc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des" ptType="node"/>
              <dgm:constrLst/>
              <dgm:ruleLst/>
            </dgm:layoutNode>
            <dgm:layoutNode name="childNode2tx" styleLbl="bgAcc1">
              <dgm:varLst>
                <dgm:bulletEnabled val="1"/>
              </dgm:varLst>
              <dgm:alg type="tx">
                <dgm:param type="stBulletLvl" val="1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15"/>
                <dgm:constr type="bMarg" refType="secFontSz" fact="0.15"/>
                <dgm:constr type="lMarg" refType="secFontSz" fact="0.15"/>
                <dgm:constr type="rMarg" refType="secFontSz" fact="0.15"/>
              </dgm:constrLst>
              <dgm:ruleLst>
                <dgm:rule type="secFontSz" val="5" fact="NaN" max="NaN"/>
              </dgm:ruleLst>
            </dgm:layoutNode>
            <dgm:layoutNode name="parentNode2" styleLbl="node1">
              <dgm:varLst>
                <dgm:chMax val="0"/>
                <dgm:bulletEnabled val="1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connSite2" moveWith="childNode2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layoutNode>
          <dgm:forEach name="Name17" axis="followSib" ptType="sibTrans" cnt="1">
            <dgm:layoutNode name="Name18">
              <dgm:alg type="conn">
                <dgm:param type="connRout" val="curve"/>
                <dgm:param type="srcNode" val="parentNode2"/>
                <dgm:param type="dstNode" val="connSite1"/>
                <dgm:param type="begPts" val="tCtr"/>
                <dgm:param type="endPts" val="tCtr"/>
              </dgm:alg>
              <dgm:shape xmlns:r="http://schemas.openxmlformats.org/officeDocument/2006/relationships" type="conn" r:blip="" zOrderOff="-2">
                <dgm:adjLst/>
              </dgm:shape>
              <dgm:presOf axis="self"/>
              <dgm:choose name="Name19">
                <dgm:if name="Name20" func="var" arg="dir" op="equ" val="norm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1.15"/>
                    <dgm:constr type="begPad"/>
                    <dgm:constr type="endPad"/>
                  </dgm:constrLst>
                </dgm:if>
                <dgm:else name="Name21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-1.15"/>
                    <dgm:constr type="begPad"/>
                    <dgm:constr type="endPad"/>
                  </dgm:constrLst>
                </dgm:else>
              </dgm:choose>
              <dgm:ruleLst/>
            </dgm:layoutNode>
          </dgm:forEach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08D211-CED4-446F-A79D-78E90475AF20}" type="datetimeFigureOut">
              <a:rPr lang="ru-RU" smtClean="0"/>
              <a:pPr/>
              <a:t>07.02.2021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1FEDB5-0552-4139-BC09-B24D8708890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07.02.2021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s://sites.google.com/site/unymissledovatelam/kak-rabotat-nad-proektom/%D0%BA%D0%BE%D1%80%D0%BC%D1%83%D1%88%D0%BA%D0%B0.jpg?attredirects=0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7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diagramColors" Target="../diagrams/colors1.xml"/><Relationship Id="rId10" Type="http://schemas.microsoft.com/office/2007/relationships/diagramDrawing" Target="../diagrams/drawing1.xml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7" Type="http://schemas.openxmlformats.org/officeDocument/2006/relationships/image" Target="../media/image22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179512" y="4703564"/>
            <a:ext cx="8640960" cy="21544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C21D0C"/>
                </a:solidFill>
                <a:effectLst/>
                <a:latin typeface="Arial" pitchFamily="34" charset="0"/>
                <a:cs typeface="Arial" pitchFamily="34" charset="0"/>
                <a:hlinkClick r:id="rId2"/>
              </a:rPr>
              <a:t> 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/>
              <a:t>Зима –</a:t>
            </a:r>
            <a:r>
              <a:rPr lang="ru-RU" sz="2000" dirty="0" smtClean="0"/>
              <a:t> </a:t>
            </a:r>
            <a:r>
              <a:rPr lang="ru-RU" sz="2000" b="1" dirty="0" smtClean="0"/>
              <a:t>самое трудное время года для птиц.  Пернатые зимою гибнут не столько от холода, сколько от голода. Птицы уничтожают насекомых-вредителей, спасают от гибели деревья и кустарники. Пение птиц улучшает звуковую среду и вызывает у людей положительные эмоции. Пернатые делают много хорошего для природы и человека, но зимой сами нуждаются в заботе.  Давайте поможем  птицам, подкармливая их.  </a:t>
            </a:r>
          </a:p>
        </p:txBody>
      </p:sp>
      <p:pic>
        <p:nvPicPr>
          <p:cNvPr id="2051" name="Picture 3" descr="https://sites.google.com/site/unymissledovatelam/_/rsrc/1609711820658/kak-rabotat-nad-proektom/%D0%BA%D0%BE%D1%80%D0%BC%D1%83%D1%88%D0%BA%D0%B0.jpg?height=159&amp;width=320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572000" y="-19194463"/>
            <a:ext cx="3048000" cy="1514475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251520" y="188640"/>
            <a:ext cx="871296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Групповой проект учащихся 6-8 классов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"ПОКОРМИТЕ ПТИЦ!"</a:t>
            </a:r>
          </a:p>
        </p:txBody>
      </p:sp>
      <p:pic>
        <p:nvPicPr>
          <p:cNvPr id="2053" name="Picture 5" descr="https://sites.google.com/site/unymissledovatelam/_/rsrc/1609711820658/kak-rabotat-nad-proektom/%D0%BA%D0%BE%D1%80%D0%BC%D1%83%D1%88%D0%BA%D0%B0.jpg?height=159&amp;width=320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384068" y="3428999"/>
            <a:ext cx="2580420" cy="155031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54" name="Picture 6" descr="D:\Desktop\КОРМУШКИ\Соня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372200" y="1340768"/>
            <a:ext cx="2592288" cy="19442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3419872" y="1340768"/>
            <a:ext cx="2665562" cy="355408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056" name="Rectangle 8"/>
          <p:cNvSpPr>
            <a:spLocks noChangeArrowheads="1"/>
          </p:cNvSpPr>
          <p:nvPr/>
        </p:nvSpPr>
        <p:spPr bwMode="auto">
          <a:xfrm>
            <a:off x="323528" y="1772816"/>
            <a:ext cx="2808312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000" b="1" u="sng" dirty="0" smtClean="0">
                <a:solidFill>
                  <a:schemeClr val="tx2">
                    <a:lumMod val="75000"/>
                  </a:schemeClr>
                </a:solidFill>
              </a:rPr>
              <a:t>Цель:</a:t>
            </a: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</a:rPr>
              <a:t> наблюдение за жизнедеятельностью птиц зимой, изготовление экологических кормушек,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</a:rPr>
              <a:t>подкормка птиц.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Рисунок 7" descr="Изображение выглядит как дерево, внешний, оранжевый&#10;&#10;Автоматически созданное описание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142875" y="0"/>
            <a:ext cx="92868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3" name="Объект 5"/>
          <p:cNvSpPr>
            <a:spLocks noGrp="1"/>
          </p:cNvSpPr>
          <p:nvPr>
            <p:ph idx="1"/>
          </p:nvPr>
        </p:nvSpPr>
        <p:spPr>
          <a:xfrm>
            <a:off x="237585" y="422262"/>
            <a:ext cx="8569005" cy="6022503"/>
          </a:xfr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>
              <a:buNone/>
            </a:pPr>
            <a:r>
              <a:rPr lang="ru-RU" b="1" dirty="0"/>
              <a:t>Почему так важно подкармливать птиц зимой?</a:t>
            </a:r>
            <a:endParaRPr lang="ru-RU">
              <a:cs typeface="Calibri"/>
            </a:endParaRPr>
          </a:p>
          <a:p>
            <a:pPr marL="0" indent="0" algn="ctr">
              <a:buNone/>
            </a:pPr>
            <a:r>
              <a:rPr lang="ru-RU" sz="2400" dirty="0">
                <a:ea typeface="+mn-lt"/>
                <a:cs typeface="+mn-lt"/>
              </a:rPr>
              <a:t>Оказывается, зимний период переживают не все птицы. </a:t>
            </a:r>
          </a:p>
          <a:p>
            <a:pPr marL="0" indent="0" algn="ctr">
              <a:buNone/>
            </a:pPr>
            <a:r>
              <a:rPr lang="ru-RU" sz="2400" dirty="0">
                <a:ea typeface="+mn-lt"/>
                <a:cs typeface="+mn-lt"/>
              </a:rPr>
              <a:t>До весны доживают от 1 до 3 мелких птиц из 10.</a:t>
            </a:r>
          </a:p>
          <a:p>
            <a:pPr marL="0" indent="0" algn="ctr">
              <a:buNone/>
            </a:pPr>
            <a:r>
              <a:rPr lang="ru-RU" b="1" dirty="0">
                <a:ea typeface="+mn-lt"/>
                <a:cs typeface="+mn-lt"/>
              </a:rPr>
              <a:t>Почему так происходит?</a:t>
            </a:r>
          </a:p>
          <a:p>
            <a:pPr algn="ctr">
              <a:buNone/>
            </a:pPr>
            <a:r>
              <a:rPr lang="ru-RU" sz="2400" dirty="0">
                <a:ea typeface="+mn-lt"/>
                <a:cs typeface="+mn-lt"/>
              </a:rPr>
              <a:t>У птиц очень быстрый обмен веществ. Особенно много энергии пернатые тратят в мороз. Мелкие птицы типа синиц зимой едят практически непрерывно. Световой день короткий, и важно успеть насытиться.</a:t>
            </a:r>
            <a:endParaRPr lang="ru-RU" sz="2400" dirty="0">
              <a:cs typeface="Calibri"/>
            </a:endParaRPr>
          </a:p>
          <a:p>
            <a:pPr algn="ctr">
              <a:buNone/>
            </a:pPr>
            <a:r>
              <a:rPr lang="ru-RU" sz="2400" dirty="0">
                <a:ea typeface="+mn-lt"/>
                <a:cs typeface="+mn-lt"/>
              </a:rPr>
              <a:t>Зимой корма становится меньше - насекомых нет, семена растений скрыты под снегом и льдом. Регулярно наполняемая кормушка существенно облегчит жизнь птиц в округе и поможет им пережить холода.</a:t>
            </a:r>
            <a:endParaRPr lang="ru-RU" sz="2400" dirty="0">
              <a:cs typeface="Calibri"/>
            </a:endParaRPr>
          </a:p>
          <a:p>
            <a:pPr marL="0" indent="0" algn="ctr">
              <a:buNone/>
            </a:pPr>
            <a:endParaRPr lang="ru-RU" b="1" dirty="0">
              <a:cs typeface="Calibri"/>
            </a:endParaRPr>
          </a:p>
          <a:p>
            <a:pPr marL="0" indent="0" algn="ctr">
              <a:buNone/>
            </a:pPr>
            <a:endParaRPr lang="ru-RU" sz="2000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5179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Схема 6"/>
          <p:cNvGraphicFramePr/>
          <p:nvPr/>
        </p:nvGraphicFramePr>
        <p:xfrm>
          <a:off x="0" y="980728"/>
          <a:ext cx="9144000" cy="63367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0" y="4941168"/>
            <a:ext cx="2304257" cy="14401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4427984" y="4941168"/>
            <a:ext cx="2592288" cy="14139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7020272" y="1268760"/>
            <a:ext cx="2123728" cy="20812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2123728" y="1412776"/>
            <a:ext cx="2240249" cy="20162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Box 7"/>
          <p:cNvSpPr txBox="1"/>
          <p:nvPr/>
        </p:nvSpPr>
        <p:spPr>
          <a:xfrm>
            <a:off x="179512" y="188640"/>
            <a:ext cx="896448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  <a:ea typeface="+mj-ea"/>
                <a:cs typeface="+mj-cs"/>
              </a:rPr>
              <a:t>Изготовление кормушек для птиц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364088" y="3861048"/>
            <a:ext cx="3121508" cy="26965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95535" y="842250"/>
            <a:ext cx="4176465" cy="27307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9460" name="Picture 4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323528" y="3861048"/>
            <a:ext cx="4248472" cy="277784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9461" name="Picture 5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5364088" y="764704"/>
            <a:ext cx="3044910" cy="28803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TextBox 7"/>
          <p:cNvSpPr txBox="1"/>
          <p:nvPr/>
        </p:nvSpPr>
        <p:spPr>
          <a:xfrm>
            <a:off x="179512" y="0"/>
            <a:ext cx="896448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  <a:ea typeface="+mj-ea"/>
                <a:cs typeface="+mj-cs"/>
              </a:rPr>
              <a:t>Изготовление кормушек для птиц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79512" y="188640"/>
            <a:ext cx="871296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Кормушка, созданная для исследования пищевых </a:t>
            </a:r>
          </a:p>
          <a:p>
            <a:pPr algn="ctr"/>
            <a:r>
              <a:rPr lang="ru-RU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предпочтений птиц </a:t>
            </a:r>
          </a:p>
        </p:txBody>
      </p:sp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833198" y="3068960"/>
            <a:ext cx="5134171" cy="36004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79512" y="1196752"/>
            <a:ext cx="4752528" cy="35643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635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467544" y="260648"/>
            <a:ext cx="8352928" cy="1368152"/>
          </a:xfr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Я вместе с папой изготовили экологическую кормушку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для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птиц.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К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нашей кормушке полакомиться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прилетали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синички и воробьи.</a:t>
            </a:r>
          </a:p>
        </p:txBody>
      </p:sp>
      <p:pic>
        <p:nvPicPr>
          <p:cNvPr id="4" name="Рисунок 3" descr="жэ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611561" y="1795318"/>
            <a:ext cx="2520280" cy="1417657"/>
          </a:xfrm>
          <a:prstGeom prst="rect">
            <a:avLst/>
          </a:prstGeom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  <p:pic>
        <p:nvPicPr>
          <p:cNvPr id="5" name="Рисунок 4" descr="жжжжж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611561" y="3483005"/>
            <a:ext cx="2592288" cy="1458162"/>
          </a:xfrm>
          <a:prstGeom prst="rect">
            <a:avLst/>
          </a:prstGeom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  <p:pic>
        <p:nvPicPr>
          <p:cNvPr id="6" name="Рисунок 5" descr="жжжж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 rot="16200000">
            <a:off x="1191481" y="4577271"/>
            <a:ext cx="1494032" cy="2653873"/>
          </a:xfrm>
          <a:prstGeom prst="rect">
            <a:avLst/>
          </a:prstGeom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  <p:pic>
        <p:nvPicPr>
          <p:cNvPr id="8" name="Рисунок 7" descr="жжж.jp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3563888" y="1772816"/>
            <a:ext cx="2520280" cy="336037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</p:pic>
      <p:pic>
        <p:nvPicPr>
          <p:cNvPr id="9" name="Рисунок 8" descr="жж.jpg"/>
          <p:cNvPicPr>
            <a:picLocks noChangeAspect="1"/>
          </p:cNvPicPr>
          <p:nvPr/>
        </p:nvPicPr>
        <p:blipFill>
          <a:blip r:embed="rId6" cstate="email"/>
          <a:stretch>
            <a:fillRect/>
          </a:stretch>
        </p:blipFill>
        <p:spPr>
          <a:xfrm>
            <a:off x="6300192" y="3236979"/>
            <a:ext cx="2520280" cy="3360373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</p:pic>
      <p:pic>
        <p:nvPicPr>
          <p:cNvPr id="17410" name="Picture 2" descr="D:\Desktop\КОРМУШКИ\Задорожний Андрей, 5В.jpg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-1524000" y="0"/>
            <a:ext cx="12192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209</TotalTime>
  <Words>101</Words>
  <Application>Microsoft Office PowerPoint</Application>
  <PresentationFormat>Экран (4:3)</PresentationFormat>
  <Paragraphs>23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work</dc:creator>
  <cp:lastModifiedBy>Пользователь</cp:lastModifiedBy>
  <cp:revision>25</cp:revision>
  <dcterms:created xsi:type="dcterms:W3CDTF">2021-02-05T09:01:57Z</dcterms:created>
  <dcterms:modified xsi:type="dcterms:W3CDTF">2021-02-07T16:20:55Z</dcterms:modified>
</cp:coreProperties>
</file>