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2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9" autoAdjust="0"/>
    <p:restoredTop sz="94662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33332FC-462D-484C-843C-CAEA46064C6F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74B516D-BB63-4334-B37D-CD919BBC9D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48679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Проект выполнили: </a:t>
            </a:r>
          </a:p>
          <a:p>
            <a:pPr algn="ctr"/>
            <a:r>
              <a:rPr lang="ru-RU" sz="2400" b="1" i="1" dirty="0" smtClean="0"/>
              <a:t>Артеменко Анна Геннадьевна, </a:t>
            </a:r>
          </a:p>
          <a:p>
            <a:pPr algn="ctr"/>
            <a:r>
              <a:rPr lang="ru-RU" sz="2400" b="1" i="1" dirty="0" smtClean="0"/>
              <a:t>Холина Анастасия Александровна</a:t>
            </a:r>
            <a:endParaRPr lang="ru-RU" sz="24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2708920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Должность:</a:t>
            </a:r>
            <a:r>
              <a:rPr lang="ru-RU" sz="2400" dirty="0" smtClean="0"/>
              <a:t>   </a:t>
            </a:r>
            <a:endParaRPr lang="ru-RU" sz="2400" dirty="0" smtClean="0"/>
          </a:p>
          <a:p>
            <a:pPr algn="ctr"/>
            <a:r>
              <a:rPr lang="ru-RU" sz="2400" b="1" dirty="0" smtClean="0">
                <a:latin typeface="+mj-lt"/>
                <a:cs typeface="Times New Roman" panose="02020603050405020304" pitchFamily="18" charset="0"/>
              </a:rPr>
              <a:t>воспитатель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63918" y="3861048"/>
            <a:ext cx="82125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Место работы</a:t>
            </a:r>
            <a:r>
              <a:rPr lang="ru-RU" sz="2400" b="1" i="1" dirty="0" smtClean="0"/>
              <a:t>:</a:t>
            </a:r>
          </a:p>
          <a:p>
            <a:pPr algn="ctr"/>
            <a:r>
              <a:rPr lang="ru-RU" sz="2000" dirty="0" smtClean="0"/>
              <a:t> </a:t>
            </a:r>
            <a:r>
              <a:rPr lang="ru-RU" sz="2000" b="1" i="1" dirty="0" smtClean="0"/>
              <a:t>город Арсеньев МДОБУ №14 «Солнышко»</a:t>
            </a:r>
            <a:endParaRPr lang="ru-RU" sz="20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509148" y="5445224"/>
            <a:ext cx="8239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К.т</a:t>
            </a:r>
            <a:r>
              <a:rPr lang="ru-RU" b="1" dirty="0" smtClean="0"/>
              <a:t>.  8914-341-99-07       </a:t>
            </a:r>
            <a:endParaRPr lang="ru-RU" b="1" dirty="0" smtClean="0"/>
          </a:p>
          <a:p>
            <a:pPr algn="ctr"/>
            <a:r>
              <a:rPr lang="ru-RU" b="1" dirty="0" smtClean="0"/>
              <a:t>электронная </a:t>
            </a:r>
            <a:r>
              <a:rPr lang="ru-RU" b="1" dirty="0" smtClean="0"/>
              <a:t>почта: </a:t>
            </a:r>
            <a:r>
              <a:rPr lang="en-US" b="1" dirty="0" smtClean="0"/>
              <a:t>mdou-14@mail.ru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04400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2285" y="332656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Мини- проект: 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«Приморье, мой край океанский, </a:t>
            </a:r>
            <a:b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жемчужина русской земли»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1710100"/>
            <a:ext cx="77048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Участники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>
                <a:solidFill>
                  <a:srgbClr val="C00000"/>
                </a:solidFill>
              </a:rPr>
              <a:t>:</a:t>
            </a:r>
            <a:r>
              <a:rPr lang="ru-RU" dirty="0" smtClean="0"/>
              <a:t> </a:t>
            </a:r>
            <a:r>
              <a:rPr lang="ru-RU" b="1" dirty="0" smtClean="0"/>
              <a:t>дети 1 младшей группы, воспитатели, родители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2681927"/>
            <a:ext cx="81638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Основание актуальности</a:t>
            </a:r>
            <a:r>
              <a:rPr lang="ru-RU" sz="2000" dirty="0" smtClean="0"/>
              <a:t>: </a:t>
            </a:r>
            <a:r>
              <a:rPr lang="ru-RU" b="1" dirty="0" smtClean="0"/>
              <a:t>отсутствие у детей </a:t>
            </a:r>
            <a:r>
              <a:rPr lang="ru-RU" b="1" dirty="0" smtClean="0"/>
              <a:t>представления </a:t>
            </a:r>
            <a:r>
              <a:rPr lang="ru-RU" b="1" dirty="0" smtClean="0"/>
              <a:t>о лягушках, о их пользе </a:t>
            </a:r>
            <a:r>
              <a:rPr lang="ru-RU" b="1" dirty="0" smtClean="0"/>
              <a:t>для человека.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24420" y="3602764"/>
            <a:ext cx="8078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Цель</a:t>
            </a:r>
            <a:r>
              <a:rPr lang="ru-RU" b="1" dirty="0" smtClean="0">
                <a:solidFill>
                  <a:srgbClr val="C00000"/>
                </a:solidFill>
              </a:rPr>
              <a:t>:</a:t>
            </a:r>
            <a:r>
              <a:rPr lang="ru-RU" dirty="0" smtClean="0"/>
              <a:t> </a:t>
            </a:r>
            <a:r>
              <a:rPr lang="ru-RU" b="1" dirty="0" smtClean="0"/>
              <a:t>дать детям элементарные знания о внешнем виде лягушки.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24420" y="4293096"/>
            <a:ext cx="7770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Задачи:</a:t>
            </a:r>
            <a:r>
              <a:rPr lang="ru-RU" b="1" dirty="0" smtClean="0"/>
              <a:t> формировать    представление о зелёном цвете.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6917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0841" y="3887854"/>
            <a:ext cx="8643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 заключительный: обработка результатов по реализации </a:t>
            </a:r>
            <a:endParaRPr lang="ru-RU" dirty="0" smtClean="0"/>
          </a:p>
          <a:p>
            <a:r>
              <a:rPr lang="ru-RU" dirty="0" smtClean="0"/>
              <a:t>проекта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90841" y="4653136"/>
            <a:ext cx="4155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Планируемый результат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341896" y="5072074"/>
            <a:ext cx="6953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Дети должны узнавать лягушек , иметь простейшие представления о ней; для чего нужна лягушка, какую пользу приносит людям.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00" y="2586106"/>
            <a:ext cx="7615237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786" y="988185"/>
            <a:ext cx="60594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61" y="494472"/>
            <a:ext cx="681321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331640" y="1481899"/>
            <a:ext cx="44291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Подготовка художественных материалов для продуктивной деятельности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85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аня а\IMG_20160916_0805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5"/>
          <a:stretch/>
        </p:blipFill>
        <p:spPr bwMode="auto">
          <a:xfrm>
            <a:off x="539552" y="164756"/>
            <a:ext cx="8058538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975048" y="3001615"/>
            <a:ext cx="45354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18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аня а\SAM_78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1"/>
          <a:stretch/>
        </p:blipFill>
        <p:spPr bwMode="auto">
          <a:xfrm>
            <a:off x="395536" y="332656"/>
            <a:ext cx="8352928" cy="619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78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G_169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15" y="443119"/>
            <a:ext cx="8208913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122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412776"/>
            <a:ext cx="6840759" cy="2609260"/>
          </a:xfrm>
        </p:spPr>
        <p:txBody>
          <a:bodyPr/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32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119</TotalTime>
  <Words>130</Words>
  <Application>Microsoft Office PowerPoint</Application>
  <PresentationFormat>Экран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Spring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Людмила</cp:lastModifiedBy>
  <cp:revision>18</cp:revision>
  <dcterms:created xsi:type="dcterms:W3CDTF">2016-09-19T02:48:26Z</dcterms:created>
  <dcterms:modified xsi:type="dcterms:W3CDTF">2022-01-22T09:20:30Z</dcterms:modified>
</cp:coreProperties>
</file>