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82" r:id="rId5"/>
    <p:sldId id="28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89" r:id="rId17"/>
    <p:sldId id="272" r:id="rId18"/>
    <p:sldId id="273" r:id="rId19"/>
    <p:sldId id="288" r:id="rId20"/>
    <p:sldId id="275" r:id="rId21"/>
    <p:sldId id="287" r:id="rId22"/>
    <p:sldId id="277" r:id="rId23"/>
    <p:sldId id="280" r:id="rId24"/>
    <p:sldId id="278" r:id="rId25"/>
    <p:sldId id="279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4C3BB-629E-4359-8023-05FAD048AD2C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F3E32BF-A444-47D0-B357-882CCD26B8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4C3BB-629E-4359-8023-05FAD048AD2C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F3E32BF-A444-47D0-B357-882CCD26B8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4C3BB-629E-4359-8023-05FAD048AD2C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32BF-A444-47D0-B357-882CCD26B8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4C3BB-629E-4359-8023-05FAD048AD2C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32BF-A444-47D0-B357-882CCD26B8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4C3BB-629E-4359-8023-05FAD048AD2C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F3E32BF-A444-47D0-B357-882CCD26B8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4C3BB-629E-4359-8023-05FAD048AD2C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32BF-A444-47D0-B357-882CCD26B8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4C3BB-629E-4359-8023-05FAD048AD2C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32BF-A444-47D0-B357-882CCD26B8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4C3BB-629E-4359-8023-05FAD048AD2C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32BF-A444-47D0-B357-882CCD26B8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4C3BB-629E-4359-8023-05FAD048AD2C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32BF-A444-47D0-B357-882CCD26B8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4C3BB-629E-4359-8023-05FAD048AD2C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32BF-A444-47D0-B357-882CCD26B8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4C3BB-629E-4359-8023-05FAD048AD2C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E32BF-A444-47D0-B357-882CCD26B8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F74C3BB-629E-4359-8023-05FAD048AD2C}" type="datetimeFigureOut">
              <a:rPr lang="ru-RU" smtClean="0"/>
              <a:pPr/>
              <a:t>02.03.2018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F3E32BF-A444-47D0-B357-882CCD26B8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785795"/>
            <a:ext cx="7600976" cy="350046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Повторение по теме «Имя существительное»</a:t>
            </a:r>
            <a:br>
              <a:rPr lang="ru-RU" dirty="0" smtClean="0"/>
            </a:br>
            <a:r>
              <a:rPr lang="ru-RU" dirty="0" smtClean="0"/>
              <a:t>(Урок-игра)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ru-RU" dirty="0" smtClean="0"/>
              <a:t>5 класс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Королевство  </a:t>
            </a:r>
            <a:r>
              <a:rPr lang="ru-RU" dirty="0" err="1" smtClean="0"/>
              <a:t>Существландия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Королевство</a:t>
            </a:r>
          </a:p>
          <a:p>
            <a:pPr algn="ctr"/>
            <a:r>
              <a:rPr lang="ru-RU" dirty="0" err="1" smtClean="0"/>
              <a:t>Существландия</a:t>
            </a:r>
            <a:endParaRPr lang="ru-RU" dirty="0"/>
          </a:p>
        </p:txBody>
      </p:sp>
      <p:pic>
        <p:nvPicPr>
          <p:cNvPr id="1026" name="Picture 2" descr="C:\Users\Александр\Desktop\494507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643050"/>
            <a:ext cx="8282778" cy="45720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Пограничный контроль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mtClean="0"/>
              <a:t>Пограничный контроль</a:t>
            </a:r>
            <a:endParaRPr lang="ru-RU" dirty="0"/>
          </a:p>
        </p:txBody>
      </p:sp>
      <p:pic>
        <p:nvPicPr>
          <p:cNvPr id="1026" name="Picture 2" descr="C:\Users\Александр\Desktop\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3969" y="1285860"/>
            <a:ext cx="8247121" cy="4643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Весна</a:t>
            </a:r>
            <a:endParaRPr lang="ru-RU" dirty="0"/>
          </a:p>
        </p:txBody>
      </p:sp>
      <p:pic>
        <p:nvPicPr>
          <p:cNvPr id="1026" name="Picture 2" descr="C:\Users\Александр\Desktop\00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14422"/>
            <a:ext cx="7951292" cy="5429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Найди среди слов одушевлённые имена существительные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Молодёжь, студенты, стая, школьники, народ,</a:t>
            </a:r>
          </a:p>
          <a:p>
            <a:r>
              <a:rPr lang="ru-RU" dirty="0" smtClean="0"/>
              <a:t>мальчишки, парашютисты, детвора, взвод, разведчики, толпа, дети.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285860"/>
            <a:ext cx="8115328" cy="128588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Добро пожаловать в королевство!</a:t>
            </a:r>
            <a:endParaRPr lang="ru-RU" dirty="0"/>
          </a:p>
        </p:txBody>
      </p:sp>
      <p:pic>
        <p:nvPicPr>
          <p:cNvPr id="1026" name="Picture 2" descr="C:\Users\Александр\Desktop\fca6ddc79c9a5f19ffe5f473602b61d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357298"/>
            <a:ext cx="7620000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СТанция</a:t>
            </a:r>
            <a:r>
              <a:rPr lang="ru-RU" dirty="0" smtClean="0"/>
              <a:t>  </a:t>
            </a:r>
            <a:r>
              <a:rPr lang="ru-RU" dirty="0" err="1" smtClean="0"/>
              <a:t>Собственнобург</a:t>
            </a:r>
            <a:endParaRPr lang="ru-RU" dirty="0"/>
          </a:p>
        </p:txBody>
      </p:sp>
      <p:pic>
        <p:nvPicPr>
          <p:cNvPr id="4" name="Содержимое 3" descr="city-0000538__1365021309__6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7089" y="1554163"/>
            <a:ext cx="6822222" cy="4525962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лександр\Desktop\IMG_21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1221" y="285728"/>
            <a:ext cx="9160504" cy="6572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лександр\Desktop\chernoe-mor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89"/>
            <a:ext cx="8763029" cy="63579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лександр\Desktop\afanasij_nikit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10618"/>
            <a:ext cx="6715172" cy="64806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лександр\Desktop\0002-002-Ostrov-Robinzona-Kruz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1923"/>
            <a:ext cx="8715436" cy="63310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Станция  </a:t>
            </a:r>
            <a:r>
              <a:rPr lang="ru-RU" dirty="0" err="1" smtClean="0"/>
              <a:t>Окончаниеград</a:t>
            </a:r>
            <a:endParaRPr lang="ru-RU" dirty="0"/>
          </a:p>
        </p:txBody>
      </p:sp>
      <p:pic>
        <p:nvPicPr>
          <p:cNvPr id="1026" name="Picture 2" descr="C:\Users\Александр\Desktop\preview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19140" y="1554163"/>
            <a:ext cx="6258120" cy="45259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Вставьте пропущенные буквы в окончаниях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 err="1" smtClean="0"/>
              <a:t>секци</a:t>
            </a:r>
            <a:r>
              <a:rPr lang="ru-RU" dirty="0" smtClean="0"/>
              <a:t>…,в зоопарк…,на </a:t>
            </a:r>
            <a:r>
              <a:rPr lang="ru-RU" dirty="0" err="1" smtClean="0"/>
              <a:t>растени</a:t>
            </a:r>
            <a:r>
              <a:rPr lang="ru-RU" dirty="0" smtClean="0"/>
              <a:t>…, в </a:t>
            </a:r>
            <a:r>
              <a:rPr lang="ru-RU" dirty="0" err="1" smtClean="0"/>
              <a:t>Итали</a:t>
            </a:r>
            <a:r>
              <a:rPr lang="ru-RU" dirty="0" smtClean="0"/>
              <a:t>…, к </a:t>
            </a:r>
            <a:r>
              <a:rPr lang="ru-RU" dirty="0" err="1" smtClean="0"/>
              <a:t>тропинк</a:t>
            </a:r>
            <a:r>
              <a:rPr lang="ru-RU" dirty="0" smtClean="0"/>
              <a:t>…, о </a:t>
            </a:r>
            <a:r>
              <a:rPr lang="ru-RU" dirty="0" err="1" smtClean="0"/>
              <a:t>землетрясени</a:t>
            </a:r>
            <a:r>
              <a:rPr lang="ru-RU" dirty="0" smtClean="0"/>
              <a:t>…, на </a:t>
            </a:r>
            <a:r>
              <a:rPr lang="ru-RU" dirty="0" err="1" smtClean="0"/>
              <a:t>стройк</a:t>
            </a:r>
            <a:r>
              <a:rPr lang="ru-RU" dirty="0" smtClean="0"/>
              <a:t>…, в брошюр…, для Катюш…,на </a:t>
            </a:r>
            <a:r>
              <a:rPr lang="ru-RU" dirty="0" err="1" smtClean="0"/>
              <a:t>свирел</a:t>
            </a:r>
            <a:r>
              <a:rPr lang="ru-RU" dirty="0" smtClean="0"/>
              <a:t>…, в пещер…, к </a:t>
            </a:r>
            <a:r>
              <a:rPr lang="ru-RU" dirty="0" err="1" smtClean="0"/>
              <a:t>лекци</a:t>
            </a:r>
            <a:r>
              <a:rPr lang="ru-RU" dirty="0" smtClean="0"/>
              <a:t>…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СТанция</a:t>
            </a:r>
            <a:r>
              <a:rPr lang="ru-RU" dirty="0" smtClean="0"/>
              <a:t>  </a:t>
            </a:r>
            <a:r>
              <a:rPr lang="ru-RU" dirty="0" err="1" smtClean="0"/>
              <a:t>ОрфоэпиОгорск</a:t>
            </a:r>
            <a:endParaRPr lang="ru-RU" dirty="0"/>
          </a:p>
        </p:txBody>
      </p:sp>
      <p:pic>
        <p:nvPicPr>
          <p:cNvPr id="1026" name="Picture 2" descr="C:\Users\Александр\Desktop\origina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285861"/>
            <a:ext cx="7858180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Спишите и поставьте ударение в словах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Банты, ворота</a:t>
            </a:r>
            <a:r>
              <a:rPr lang="ru-RU" dirty="0" smtClean="0"/>
              <a:t>, </a:t>
            </a:r>
            <a:r>
              <a:rPr lang="ru-RU" dirty="0" smtClean="0"/>
              <a:t>жалюзи, звонишь, красивее, маляр,  свекла, столяр, средства, торты, углубить, цемент, цепочка, шарфы, щавель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Проверьте!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БАнты</a:t>
            </a:r>
            <a:r>
              <a:rPr lang="ru-RU" dirty="0" smtClean="0"/>
              <a:t>, </a:t>
            </a:r>
            <a:r>
              <a:rPr lang="ru-RU" dirty="0" err="1" smtClean="0"/>
              <a:t>ворОта</a:t>
            </a:r>
            <a:r>
              <a:rPr lang="ru-RU" dirty="0" smtClean="0"/>
              <a:t>, </a:t>
            </a:r>
            <a:r>
              <a:rPr lang="ru-RU" dirty="0" err="1" smtClean="0"/>
              <a:t>жалюзИ</a:t>
            </a:r>
            <a:r>
              <a:rPr lang="ru-RU" dirty="0" smtClean="0"/>
              <a:t>, </a:t>
            </a:r>
            <a:r>
              <a:rPr lang="ru-RU" dirty="0" err="1" smtClean="0"/>
              <a:t>звонИшь</a:t>
            </a:r>
            <a:r>
              <a:rPr lang="ru-RU" dirty="0" smtClean="0"/>
              <a:t>, </a:t>
            </a:r>
            <a:r>
              <a:rPr lang="ru-RU" dirty="0" err="1" smtClean="0"/>
              <a:t>красИвее</a:t>
            </a:r>
            <a:r>
              <a:rPr lang="ru-RU" dirty="0" smtClean="0"/>
              <a:t>, </a:t>
            </a:r>
            <a:r>
              <a:rPr lang="ru-RU" dirty="0" err="1" smtClean="0"/>
              <a:t>малЯр</a:t>
            </a:r>
            <a:r>
              <a:rPr lang="ru-RU" dirty="0" smtClean="0"/>
              <a:t>,  </a:t>
            </a:r>
            <a:r>
              <a:rPr lang="ru-RU" dirty="0" err="1" smtClean="0"/>
              <a:t>свЁкла</a:t>
            </a:r>
            <a:r>
              <a:rPr lang="ru-RU" dirty="0" smtClean="0"/>
              <a:t>, </a:t>
            </a:r>
            <a:r>
              <a:rPr lang="ru-RU" dirty="0" err="1" smtClean="0"/>
              <a:t>столЯр</a:t>
            </a:r>
            <a:r>
              <a:rPr lang="ru-RU" dirty="0" smtClean="0"/>
              <a:t>, </a:t>
            </a:r>
            <a:r>
              <a:rPr lang="ru-RU" dirty="0" err="1" smtClean="0"/>
              <a:t>срЕдства</a:t>
            </a:r>
            <a:r>
              <a:rPr lang="ru-RU" dirty="0" smtClean="0"/>
              <a:t>, </a:t>
            </a:r>
            <a:r>
              <a:rPr lang="ru-RU" dirty="0" err="1" smtClean="0"/>
              <a:t>тОрты</a:t>
            </a:r>
            <a:r>
              <a:rPr lang="ru-RU" dirty="0" smtClean="0"/>
              <a:t>, </a:t>
            </a:r>
            <a:r>
              <a:rPr lang="ru-RU" dirty="0" err="1" smtClean="0"/>
              <a:t>углубИть</a:t>
            </a:r>
            <a:r>
              <a:rPr lang="ru-RU" dirty="0" smtClean="0"/>
              <a:t>, </a:t>
            </a:r>
            <a:r>
              <a:rPr lang="ru-RU" dirty="0" err="1" smtClean="0"/>
              <a:t>цемЕнт</a:t>
            </a:r>
            <a:r>
              <a:rPr lang="ru-RU" dirty="0" smtClean="0"/>
              <a:t>, </a:t>
            </a:r>
            <a:r>
              <a:rPr lang="ru-RU" dirty="0" err="1" smtClean="0"/>
              <a:t>цепОчка</a:t>
            </a:r>
            <a:r>
              <a:rPr lang="ru-RU" dirty="0" smtClean="0"/>
              <a:t>, </a:t>
            </a:r>
            <a:r>
              <a:rPr lang="ru-RU" dirty="0" err="1" smtClean="0"/>
              <a:t>шАрфы</a:t>
            </a:r>
            <a:r>
              <a:rPr lang="ru-RU" dirty="0" smtClean="0"/>
              <a:t>, </a:t>
            </a:r>
            <a:r>
              <a:rPr lang="ru-RU" dirty="0" err="1" smtClean="0"/>
              <a:t>щавЕль</a:t>
            </a:r>
            <a:endParaRPr lang="ru-RU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Столица королевства </a:t>
            </a:r>
            <a:r>
              <a:rPr lang="ru-RU" dirty="0" err="1" smtClean="0"/>
              <a:t>Орфогаммобург</a:t>
            </a:r>
            <a:endParaRPr lang="ru-RU" dirty="0"/>
          </a:p>
        </p:txBody>
      </p:sp>
      <p:pic>
        <p:nvPicPr>
          <p:cNvPr id="1026" name="Picture 2" descr="C:\Users\Александр\Desktop\75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9174" y="1554163"/>
            <a:ext cx="8378051" cy="45259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Её величество королева Грамматика</a:t>
            </a:r>
            <a:endParaRPr lang="ru-RU" dirty="0"/>
          </a:p>
        </p:txBody>
      </p:sp>
      <p:pic>
        <p:nvPicPr>
          <p:cNvPr id="1026" name="Picture 2" descr="C:\Users\Александр\Desktop\2265566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357299"/>
            <a:ext cx="6000792" cy="55007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Распределите слова по группам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Щ…</a:t>
            </a:r>
            <a:r>
              <a:rPr lang="ru-RU" dirty="0" err="1" smtClean="0"/>
              <a:t>чка</a:t>
            </a:r>
            <a:r>
              <a:rPr lang="ru-RU" dirty="0" smtClean="0"/>
              <a:t>,  </a:t>
            </a:r>
            <a:r>
              <a:rPr lang="ru-RU" dirty="0" err="1" smtClean="0"/>
              <a:t>бе</a:t>
            </a:r>
            <a:r>
              <a:rPr lang="ru-RU" dirty="0" smtClean="0"/>
              <a:t>…конечный,( </a:t>
            </a:r>
            <a:r>
              <a:rPr lang="ru-RU" dirty="0" err="1" smtClean="0"/>
              <a:t>з,с</a:t>
            </a:r>
            <a:r>
              <a:rPr lang="ru-RU" dirty="0" smtClean="0"/>
              <a:t>) бить, </a:t>
            </a:r>
            <a:r>
              <a:rPr lang="ru-RU" dirty="0" err="1" smtClean="0"/>
              <a:t>щ</a:t>
            </a:r>
            <a:r>
              <a:rPr lang="ru-RU" dirty="0" smtClean="0"/>
              <a:t>…</a:t>
            </a:r>
            <a:r>
              <a:rPr lang="ru-RU" dirty="0" err="1" smtClean="0"/>
              <a:t>лкать</a:t>
            </a:r>
            <a:r>
              <a:rPr lang="ru-RU" dirty="0" smtClean="0"/>
              <a:t>, </a:t>
            </a:r>
            <a:r>
              <a:rPr lang="ru-RU" dirty="0" err="1" smtClean="0"/>
              <a:t>отр</a:t>
            </a:r>
            <a:r>
              <a:rPr lang="ru-RU" dirty="0" smtClean="0"/>
              <a:t>…</a:t>
            </a:r>
            <a:r>
              <a:rPr lang="ru-RU" dirty="0" err="1" smtClean="0"/>
              <a:t>щу</a:t>
            </a:r>
            <a:r>
              <a:rPr lang="ru-RU" dirty="0" smtClean="0"/>
              <a:t>,  </a:t>
            </a:r>
            <a:r>
              <a:rPr lang="ru-RU" dirty="0" err="1" smtClean="0"/>
              <a:t>щ</a:t>
            </a:r>
            <a:r>
              <a:rPr lang="ru-RU" dirty="0" smtClean="0"/>
              <a:t>…</a:t>
            </a:r>
            <a:r>
              <a:rPr lang="ru-RU" dirty="0" err="1" smtClean="0"/>
              <a:t>тка</a:t>
            </a:r>
            <a:r>
              <a:rPr lang="ru-RU" dirty="0" smtClean="0"/>
              <a:t>,  </a:t>
            </a:r>
            <a:r>
              <a:rPr lang="ru-RU" dirty="0" err="1" smtClean="0"/>
              <a:t>ш</a:t>
            </a:r>
            <a:r>
              <a:rPr lang="ru-RU" dirty="0" smtClean="0"/>
              <a:t>…</a:t>
            </a:r>
            <a:r>
              <a:rPr lang="ru-RU" dirty="0" err="1" smtClean="0"/>
              <a:t>рох</a:t>
            </a:r>
            <a:r>
              <a:rPr lang="ru-RU" dirty="0" smtClean="0"/>
              <a:t>,  </a:t>
            </a:r>
            <a:r>
              <a:rPr lang="ru-RU" dirty="0" err="1" smtClean="0"/>
              <a:t>выр</a:t>
            </a:r>
            <a:r>
              <a:rPr lang="ru-RU" dirty="0" smtClean="0"/>
              <a:t>…</a:t>
            </a:r>
            <a:r>
              <a:rPr lang="ru-RU" dirty="0" err="1" smtClean="0"/>
              <a:t>сли</a:t>
            </a:r>
            <a:r>
              <a:rPr lang="ru-RU" dirty="0" smtClean="0"/>
              <a:t>, </a:t>
            </a:r>
            <a:r>
              <a:rPr lang="ru-RU" dirty="0" err="1" smtClean="0"/>
              <a:t>трущ</a:t>
            </a:r>
            <a:r>
              <a:rPr lang="ru-RU" dirty="0" smtClean="0"/>
              <a:t>…ба,  </a:t>
            </a:r>
            <a:r>
              <a:rPr lang="ru-RU" dirty="0" err="1" smtClean="0"/>
              <a:t>предл</a:t>
            </a:r>
            <a:r>
              <a:rPr lang="ru-RU" dirty="0" smtClean="0"/>
              <a:t>…</a:t>
            </a:r>
            <a:r>
              <a:rPr lang="ru-RU" dirty="0" err="1" smtClean="0"/>
              <a:t>жу</a:t>
            </a:r>
            <a:r>
              <a:rPr lang="ru-RU" dirty="0" smtClean="0"/>
              <a:t>,  и…портить, </a:t>
            </a:r>
            <a:r>
              <a:rPr lang="ru-RU" dirty="0" err="1" smtClean="0"/>
              <a:t>прол</a:t>
            </a:r>
            <a:r>
              <a:rPr lang="ru-RU" dirty="0" smtClean="0"/>
              <a:t>…гать, ж…</a:t>
            </a:r>
            <a:r>
              <a:rPr lang="ru-RU" dirty="0" err="1" smtClean="0"/>
              <a:t>сткий</a:t>
            </a:r>
            <a:r>
              <a:rPr lang="ru-RU" dirty="0" smtClean="0"/>
              <a:t>, </a:t>
            </a:r>
            <a:r>
              <a:rPr lang="ru-RU" dirty="0" err="1" smtClean="0"/>
              <a:t>бе</a:t>
            </a:r>
            <a:r>
              <a:rPr lang="ru-RU" dirty="0" smtClean="0"/>
              <a:t>…цельный, </a:t>
            </a:r>
            <a:r>
              <a:rPr lang="ru-RU" dirty="0" err="1" smtClean="0"/>
              <a:t>отр</a:t>
            </a:r>
            <a:r>
              <a:rPr lang="ru-RU" dirty="0" smtClean="0"/>
              <a:t>…</a:t>
            </a:r>
            <a:r>
              <a:rPr lang="ru-RU" dirty="0" err="1" smtClean="0"/>
              <a:t>сль</a:t>
            </a:r>
            <a:r>
              <a:rPr lang="ru-RU" dirty="0" smtClean="0"/>
              <a:t>, ж…</a:t>
            </a:r>
            <a:r>
              <a:rPr lang="ru-RU" dirty="0" err="1" smtClean="0"/>
              <a:t>нглёр</a:t>
            </a:r>
            <a:r>
              <a:rPr lang="ru-RU" dirty="0" smtClean="0"/>
              <a:t>, ч…</a:t>
            </a:r>
            <a:r>
              <a:rPr lang="ru-RU" dirty="0" err="1" smtClean="0"/>
              <a:t>рствый</a:t>
            </a:r>
            <a:r>
              <a:rPr lang="ru-RU" dirty="0" smtClean="0"/>
              <a:t>, </a:t>
            </a:r>
            <a:r>
              <a:rPr lang="ru-RU" dirty="0" err="1" smtClean="0"/>
              <a:t>ра</a:t>
            </a:r>
            <a:r>
              <a:rPr lang="ru-RU" dirty="0" smtClean="0"/>
              <a:t>…</a:t>
            </a:r>
            <a:r>
              <a:rPr lang="ru-RU" dirty="0" err="1" smtClean="0"/>
              <a:t>пилить,р</a:t>
            </a:r>
            <a:r>
              <a:rPr lang="ru-RU" dirty="0" smtClean="0"/>
              <a:t>…</a:t>
            </a:r>
            <a:r>
              <a:rPr lang="ru-RU" dirty="0" err="1" smtClean="0"/>
              <a:t>стущий</a:t>
            </a:r>
            <a:r>
              <a:rPr lang="ru-RU" dirty="0" smtClean="0"/>
              <a:t>, и…</a:t>
            </a:r>
            <a:r>
              <a:rPr lang="ru-RU" dirty="0" err="1" smtClean="0"/>
              <a:t>чезать</a:t>
            </a:r>
            <a:r>
              <a:rPr lang="ru-RU" dirty="0" smtClean="0"/>
              <a:t>, </a:t>
            </a:r>
            <a:r>
              <a:rPr lang="ru-RU" dirty="0" err="1" smtClean="0"/>
              <a:t>ра</a:t>
            </a:r>
            <a:r>
              <a:rPr lang="ru-RU" dirty="0" smtClean="0"/>
              <a:t>…цветёт.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Станция  </a:t>
            </a:r>
            <a:r>
              <a:rPr lang="ru-RU" dirty="0" err="1" smtClean="0"/>
              <a:t>лексикоград</a:t>
            </a:r>
            <a:endParaRPr lang="ru-RU" dirty="0"/>
          </a:p>
        </p:txBody>
      </p:sp>
      <p:pic>
        <p:nvPicPr>
          <p:cNvPr id="1026" name="Picture 2" descr="C:\Users\Александр\Desktop\0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1500174"/>
            <a:ext cx="7599392" cy="4857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пообедаем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Кофе, мёд, макароны, молоко, конфеты, сливки, эскимо, яблоко, варенье, пирожки, малина, щи, клубника, шоколадка, сметана, соль, консервы, сметана.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Синтаксисград</a:t>
            </a:r>
            <a:endParaRPr lang="ru-RU" dirty="0"/>
          </a:p>
        </p:txBody>
      </p:sp>
      <p:pic>
        <p:nvPicPr>
          <p:cNvPr id="1026" name="Picture 2" descr="C:\Users\Александр\Desktop\ravens19402B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357298"/>
            <a:ext cx="7286676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Сделайте синтаксический разбор предложений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Капитан увидел маяк. Дело сделал ученик, с детства к этому привык.</a:t>
            </a:r>
          </a:p>
          <a:p>
            <a:r>
              <a:rPr lang="ru-RU" b="1" dirty="0" smtClean="0"/>
              <a:t>Задание</a:t>
            </a:r>
            <a:r>
              <a:rPr lang="ru-RU" dirty="0" smtClean="0"/>
              <a:t>: 1)Укажите над каждым словом часть речи. 2)Как отличили винительный падеж </a:t>
            </a:r>
            <a:r>
              <a:rPr lang="ru-RU" smtClean="0"/>
              <a:t>от именительного</a:t>
            </a:r>
            <a:r>
              <a:rPr lang="ru-RU" dirty="0" smtClean="0"/>
              <a:t>?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До новых встреч в </a:t>
            </a:r>
            <a:r>
              <a:rPr lang="ru-RU" smtClean="0"/>
              <a:t>моём королевстве</a:t>
            </a:r>
            <a:endParaRPr lang="ru-RU" dirty="0"/>
          </a:p>
        </p:txBody>
      </p:sp>
      <p:pic>
        <p:nvPicPr>
          <p:cNvPr id="1026" name="Picture 2" descr="C:\Users\Александр\Desktop\1-asgast-asuitsa-XX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357298"/>
            <a:ext cx="6000792" cy="49292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mtClean="0"/>
              <a:t>Спасибо!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Автор презентации – Марина Юрьевна Ильина, учитель русского языка и литературы МКОУ    БГО    </a:t>
            </a:r>
            <a:r>
              <a:rPr lang="ru-RU" dirty="0" err="1" smtClean="0"/>
              <a:t>Чигоракская</a:t>
            </a:r>
            <a:r>
              <a:rPr lang="ru-RU" dirty="0" smtClean="0"/>
              <a:t>   СОШ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185</TotalTime>
  <Words>310</Words>
  <Application>Microsoft Office PowerPoint</Application>
  <PresentationFormat>Экран (4:3)</PresentationFormat>
  <Paragraphs>40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Трек</vt:lpstr>
      <vt:lpstr>  Повторение по теме «Имя существительное» (Урок-игра)</vt:lpstr>
      <vt:lpstr>Королевство  Существландия</vt:lpstr>
      <vt:lpstr>Пограничный контроль</vt:lpstr>
      <vt:lpstr>Весна</vt:lpstr>
      <vt:lpstr>Найди среди слов одушевлённые имена существительные</vt:lpstr>
      <vt:lpstr>Добро пожаловать в королевство!</vt:lpstr>
      <vt:lpstr>СТанция  Собственнобург</vt:lpstr>
      <vt:lpstr>Слайд 8</vt:lpstr>
      <vt:lpstr>Слайд 9</vt:lpstr>
      <vt:lpstr>Слайд 10</vt:lpstr>
      <vt:lpstr>Слайд 11</vt:lpstr>
      <vt:lpstr>Станция  Окончаниеград</vt:lpstr>
      <vt:lpstr>Вставьте пропущенные буквы в окончаниях</vt:lpstr>
      <vt:lpstr>СТанция  ОрфоэпиОгорск</vt:lpstr>
      <vt:lpstr>Спишите и поставьте ударение в словах</vt:lpstr>
      <vt:lpstr>Проверьте!</vt:lpstr>
      <vt:lpstr>Столица королевства Орфогаммобург</vt:lpstr>
      <vt:lpstr>Её величество королева Грамматика</vt:lpstr>
      <vt:lpstr>Распределите слова по группам</vt:lpstr>
      <vt:lpstr>Станция  лексикоград</vt:lpstr>
      <vt:lpstr>пообедаем</vt:lpstr>
      <vt:lpstr>Синтаксисград</vt:lpstr>
      <vt:lpstr>Сделайте синтаксический разбор предложений</vt:lpstr>
      <vt:lpstr>До новых встреч в моём королевстве</vt:lpstr>
      <vt:lpstr>Спасибо!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Повторение по теме «Имя существительное» (Урок-игра)</dc:title>
  <dc:creator>Александр</dc:creator>
  <cp:lastModifiedBy>Александр</cp:lastModifiedBy>
  <cp:revision>44</cp:revision>
  <dcterms:created xsi:type="dcterms:W3CDTF">2018-02-15T15:13:48Z</dcterms:created>
  <dcterms:modified xsi:type="dcterms:W3CDTF">2018-03-02T15:42:34Z</dcterms:modified>
</cp:coreProperties>
</file>