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2" r:id="rId3"/>
    <p:sldId id="258" r:id="rId4"/>
    <p:sldId id="266" r:id="rId5"/>
    <p:sldId id="281" r:id="rId6"/>
    <p:sldId id="267" r:id="rId7"/>
    <p:sldId id="269" r:id="rId8"/>
    <p:sldId id="273" r:id="rId9"/>
    <p:sldId id="284" r:id="rId10"/>
    <p:sldId id="279" r:id="rId11"/>
    <p:sldId id="274" r:id="rId12"/>
    <p:sldId id="287" r:id="rId13"/>
    <p:sldId id="288" r:id="rId14"/>
    <p:sldId id="275" r:id="rId15"/>
    <p:sldId id="286" r:id="rId16"/>
    <p:sldId id="285" r:id="rId17"/>
    <p:sldId id="278" r:id="rId18"/>
    <p:sldId id="280" r:id="rId19"/>
    <p:sldId id="289" r:id="rId20"/>
    <p:sldId id="290" r:id="rId21"/>
    <p:sldId id="291" r:id="rId22"/>
    <p:sldId id="295" r:id="rId23"/>
    <p:sldId id="294" r:id="rId24"/>
    <p:sldId id="270" r:id="rId25"/>
    <p:sldId id="297" r:id="rId26"/>
    <p:sldId id="292" r:id="rId27"/>
    <p:sldId id="298" r:id="rId28"/>
    <p:sldId id="299" r:id="rId29"/>
    <p:sldId id="302" r:id="rId30"/>
    <p:sldId id="300" r:id="rId31"/>
    <p:sldId id="296" r:id="rId32"/>
    <p:sldId id="303" r:id="rId33"/>
    <p:sldId id="304" r:id="rId34"/>
    <p:sldId id="301" r:id="rId35"/>
    <p:sldId id="306" r:id="rId36"/>
    <p:sldId id="305" r:id="rId37"/>
    <p:sldId id="307" r:id="rId38"/>
    <p:sldId id="308" r:id="rId39"/>
    <p:sldId id="309" r:id="rId40"/>
    <p:sldId id="310" r:id="rId41"/>
    <p:sldId id="311" r:id="rId42"/>
    <p:sldId id="312" r:id="rId43"/>
    <p:sldId id="314" r:id="rId44"/>
    <p:sldId id="315" r:id="rId45"/>
    <p:sldId id="316" r:id="rId46"/>
    <p:sldId id="317" r:id="rId47"/>
    <p:sldId id="318" r:id="rId48"/>
    <p:sldId id="319" r:id="rId49"/>
    <p:sldId id="320" r:id="rId50"/>
    <p:sldId id="327" r:id="rId51"/>
    <p:sldId id="322" r:id="rId52"/>
    <p:sldId id="324" r:id="rId53"/>
    <p:sldId id="325" r:id="rId54"/>
    <p:sldId id="326" r:id="rId55"/>
    <p:sldId id="328" r:id="rId56"/>
    <p:sldId id="329" r:id="rId5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87455" autoAdjust="0"/>
  </p:normalViewPr>
  <p:slideViewPr>
    <p:cSldViewPr>
      <p:cViewPr varScale="1">
        <p:scale>
          <a:sx n="88" d="100"/>
          <a:sy n="88" d="100"/>
        </p:scale>
        <p:origin x="108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7BA1480-4177-4B2B-8C4F-A21854F89056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3CB505D-CC4F-4EC1-9BA6-FF9C27E32E3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7824814" cy="1771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/>
              <a:t>Гражданское </a:t>
            </a:r>
            <a:r>
              <a:rPr lang="ru-RU" sz="3200" dirty="0"/>
              <a:t>и </a:t>
            </a:r>
            <a:r>
              <a:rPr lang="ru-RU" sz="3200" dirty="0" smtClean="0"/>
              <a:t>патриотическое воспитание обучающихся.</a:t>
            </a:r>
            <a:br>
              <a:rPr lang="ru-RU" sz="3200" dirty="0" smtClean="0"/>
            </a:br>
            <a:r>
              <a:rPr lang="ru-RU" sz="3200" dirty="0" smtClean="0"/>
              <a:t>Муниципальное казенное общеобразовательное учреждение «Лобановская средняя школа № 11».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47800"/>
            <a:ext cx="7801004" cy="49815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В современных условиях одним из важнейших приоритетов обновления содержания образования является модернизация и развитие гражданского и патриотического воспитания. Воспитание гражданина является главной целью образовательной системы. В рамках видеоролика  предлагаем вам познакомятся с  основными направлениями организации работы по патриотическому воспитанию в МКОУ СШ № 11  посредством учебных занятий и внеклассной деятельности. 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229600" cy="242889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Военно-спортивное направление в воспитании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ЛЯ РОЛИКА\Военно-спортивное воспитание\uPiAIskyRHE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0"/>
            <a:ext cx="657229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ДЛЯ РОЛИКА\Военно-спортивное воспитание\p0ttsojMnFI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728" y="0"/>
            <a:ext cx="607223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622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ДЛЯ РОЛИКА\Военно-спортивное воспитание\f7926cbe98c2c2549ebc7bba78464c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ДЛЯ РОЛИКА\Военно-спортивное воспитание\4Y69_A54tnA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ДЛЯ РОЛИКА\Военно-спортивное воспитание\ATDuNz2TgBI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741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ДЛЯ РОЛИКА\Военно-спортивное воспитание\oLTs16lJcB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322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Гражданско-патриотическое направление в воспитании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ДЛЯ РОЛИКА\Гражданско-патриотическое воспитание\20180508_13540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53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ДЛЯ РОЛИКА\Гражданско-патриотическое воспитание\DSCN086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F:\ДЛЯ РОЛИКА\Гражданско-патриотическое воспитание\DSCN086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1638" y="-301625"/>
            <a:ext cx="9948863" cy="746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48680"/>
            <a:ext cx="8229600" cy="1728192"/>
          </a:xfrm>
        </p:spPr>
        <p:txBody>
          <a:bodyPr>
            <a:noAutofit/>
          </a:bodyPr>
          <a:lstStyle/>
          <a:p>
            <a:pPr algn="l"/>
            <a:r>
              <a:rPr lang="ru-RU" sz="1200" b="1" dirty="0" smtClean="0"/>
              <a:t>5</a:t>
            </a:r>
            <a:endParaRPr lang="ru-RU" sz="1200" b="1" dirty="0"/>
          </a:p>
        </p:txBody>
      </p:sp>
      <p:pic>
        <p:nvPicPr>
          <p:cNvPr id="10242" name="Picture 2" descr="F:\ДЛЯ РОЛИКА\Гражданско-патриотическое воспитание\DSCN087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1638" y="-301625"/>
            <a:ext cx="9948863" cy="74612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417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F:\ДЛЯ РОЛИКА\Гражданско-патриотическое воспитание\fl3GiqlkDs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-652463"/>
            <a:ext cx="12192000" cy="81629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81656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ДЛЯ РОЛИКА\Гражданско-патриотическое воспитание\nQU13qgWI1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091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ДЛЯ РОЛИКА\Гражданско-патриотическое воспитание\P10205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00" y="-5715000"/>
            <a:ext cx="24384000" cy="1828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7405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:\ДЛЯ РОЛИКА\Гражданско-патриотическое воспитание\P10205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00" y="-5715000"/>
            <a:ext cx="24384000" cy="1828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1661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ДЛЯ РОЛИКА\Гражданско-патриотическое воспитание\cfcf4a610b12196dbe83b9d4f67f1b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ДЛЯ РОЛИКА\Гражданско-патриотическое воспитание\ff31b655b7884e0b5dd06e94bf1e2bf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1"/>
            <a:ext cx="9144000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ДЛЯ РОЛИКА\Гражданско-патриотическое воспитание\562616c1aadfaa0b0ad8334738d6cd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Историко-культурное направление в воспитании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ЛЯ РОЛИКА\Историко-культурное воспитание\DSCN286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ДЛЯ РОЛИКА\Историко-культурное воспитание\P10107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00" y="-5715000"/>
            <a:ext cx="24384000" cy="1828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ДЛЯ РОЛИКА\Историко-культурное воспитание\Изображение 02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1638" y="-301625"/>
            <a:ext cx="9948863" cy="746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ДЛЯ РОЛИКА\Историко-культурное воспитание\3CaDXshytf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-652463"/>
            <a:ext cx="12192000" cy="8162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F:\фото\Тула регион победителей 3 этап\Lw6jaZkxu1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F:\фото\Тула регион победителей 3 этап\aY2sLU7Tl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Духовно-нравственное направление в воспитании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F:\ДЛЯ РОЛИКА\Духовно-нравственное воспитание\DSCN080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1638" y="-301625"/>
            <a:ext cx="9948863" cy="746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F:\ДЛЯ РОЛИКА\Духовно-нравственное воспитание\DSCN081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1638" y="-301625"/>
            <a:ext cx="9948863" cy="746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ДЛЯ РОЛИКА\Духовно-нравственное воспитание\IMG_271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94238" y="-3519488"/>
            <a:ext cx="18532476" cy="13898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ДЛЯ РОЛИКА\Духовно-нравственное воспитание\IMG_271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94238" y="-3519488"/>
            <a:ext cx="18532476" cy="13898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ДЛЯ РОЛИКА\Духовно-нравственное воспитание\IMG_272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94238" y="-3519488"/>
            <a:ext cx="18532476" cy="13898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Героико-патриотическое направление в воспитании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ДЛЯ РОЛИКА\Героико-патриотическое воспитание\azH0a_LM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-652463"/>
            <a:ext cx="12192000" cy="8162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ДЛЯ РОЛИКА\Героико-патриотическое воспитание\DSCN437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49513" y="-1252538"/>
            <a:ext cx="14044613" cy="93630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ДЛЯ РОЛИКА\Героико-патриотическое воспитание\DSCN438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49513" y="-1252538"/>
            <a:ext cx="14044613" cy="93630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ДЛЯ РОЛИКА\Героико-патриотическое воспитание\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:\ДЛЯ РОЛИКА\Героико-патриотическое воспитание\DSCN070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1638" y="-301625"/>
            <a:ext cx="9948863" cy="7461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\ДЛЯ РОЛИКА\Героико-патриотическое воспитание\IMG_285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94238" y="-3519488"/>
            <a:ext cx="18532476" cy="13898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Социально-патриотическое направление в воспитании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ЛЯ РОЛИКА\Социально-патриотическое воспитание\DSCN082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1638" y="-301625"/>
            <a:ext cx="9948863" cy="7461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ДЛЯ РОЛИКА\Социально-патриотическое воспитание\DSCN083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1638" y="-301625"/>
            <a:ext cx="9948863" cy="7461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ДЛЯ РОЛИКА\Социально-патриотическое воспитание\IMG-20200903-WA0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5825" y="-1485900"/>
            <a:ext cx="7372350" cy="9829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ДЛЯ РОЛИКА\Социально-патриотическое воспитание\IMG_20190424_1534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144000" y="-4800600"/>
            <a:ext cx="27432000" cy="1645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ДЛЯ РОЛИКА\Социально-патриотическое воспитание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144000" y="-4800600"/>
            <a:ext cx="27432000" cy="1645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ДЛЯ РОЛИКА\Социально-патриотическое воспитание\IMG_192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94238" y="-3519488"/>
            <a:ext cx="18532476" cy="13898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Спортивное направление в воспитании</a:t>
            </a:r>
            <a:endParaRPr lang="ru-RU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F:\ДЛЯ РОЛИКА\Спортивное воспитание\bn1AVQDvqg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500"/>
            <a:ext cx="9143999" cy="1028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ДЛЯ РОЛИКА\Спортивное воспитание\dByILwGVia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ДЛЯ РОЛИКА\Спортивное воспитание\IMG_20160408_1322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144000" y="-4800600"/>
            <a:ext cx="27432000" cy="1645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ДЛЯ РОЛИКА\Спортивное воспитание\UnB-ZR_5iF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5908"/>
            <a:ext cx="9144000" cy="1028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ДЛЯ РОЛИКА\Спортивное воспитание\US2yJaOB7Z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08236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Вывод: одной из главных составляющих педагогическо-воспитательного процесса должна стать педагогика сотворчества в таких сферах образования, как урочная, внеурочная, досуговая. Только такие формы воспитания как урок, беседа, встречи с интересными людьми, конкурсы, выставки, театрализованные праздники могут быть сегодня эффективны. А главное – это, прежде всего, личный пример, взаимодействие и совместное творчество</a:t>
            </a:r>
            <a:endParaRPr lang="ru-RU" sz="3200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726</TotalTime>
  <Words>144</Words>
  <Application>Microsoft Office PowerPoint</Application>
  <PresentationFormat>Экран (4:3)</PresentationFormat>
  <Paragraphs>12</Paragraphs>
  <Slides>56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60" baseType="lpstr">
      <vt:lpstr>Calibri</vt:lpstr>
      <vt:lpstr>Constantia</vt:lpstr>
      <vt:lpstr>Wingdings 2</vt:lpstr>
      <vt:lpstr>Поток</vt:lpstr>
      <vt:lpstr>Гражданское и патриотическое воспитание обучающихся. Муниципальное казенное общеобразовательное учреждение «Лобановская средняя школа № 11».</vt:lpstr>
      <vt:lpstr>Презентация PowerPoint</vt:lpstr>
      <vt:lpstr>Военно-спортивное направление в воспитании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Гражданско-патриотическое направление в воспитании</vt:lpstr>
      <vt:lpstr>Презентация PowerPoint</vt:lpstr>
      <vt:lpstr>Презентация PowerPoint</vt:lpstr>
      <vt:lpstr>Презентация PowerPoint</vt:lpstr>
      <vt:lpstr>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Историко-культурное направление в воспитании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Духовно-нравственное направление в воспитании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Героико-патриотическое направление в воспитании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Социально-патриотическое направление в воспитании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Спортивное направление в воспитании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Вывод: одной из главных составляющих педагогическо-воспитательного процесса должна стать педагогика сотворчества в таких сферах образования, как урочная, внеурочная, досуговая. Только такие формы воспитания как урок, беседа, встречи с интересными людьми, конкурсы, выставки, театрализованные праздники могут быть сегодня эффективны. А главное – это, прежде всего, личный пример, взаимодействие и совместное творчество</vt:lpstr>
      <vt:lpstr>Спасибо за внимание!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личного педагогического опыта</dc:title>
  <dc:creator>Роман Алексеевич</dc:creator>
  <cp:lastModifiedBy>user</cp:lastModifiedBy>
  <cp:revision>115</cp:revision>
  <dcterms:created xsi:type="dcterms:W3CDTF">2020-03-04T14:49:42Z</dcterms:created>
  <dcterms:modified xsi:type="dcterms:W3CDTF">2022-02-16T07:31:54Z</dcterms:modified>
</cp:coreProperties>
</file>