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7" r:id="rId3"/>
    <p:sldId id="258" r:id="rId4"/>
    <p:sldId id="259" r:id="rId5"/>
    <p:sldId id="261" r:id="rId6"/>
    <p:sldId id="263" r:id="rId7"/>
    <p:sldId id="264" r:id="rId8"/>
    <p:sldId id="265" r:id="rId9"/>
    <p:sldId id="266" r:id="rId10"/>
    <p:sldId id="267" r:id="rId11"/>
    <p:sldId id="268" r:id="rId12"/>
    <p:sldId id="271" r:id="rId13"/>
    <p:sldId id="269" r:id="rId14"/>
    <p:sldId id="270" r:id="rId15"/>
    <p:sldId id="272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0B0F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40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980728"/>
            <a:ext cx="7772400" cy="1470025"/>
          </a:xfrm>
          <a:scene3d>
            <a:camera prst="perspectiveHeroicExtremeRightFacing"/>
            <a:lightRig rig="threePt" dir="t"/>
          </a:scene3d>
        </p:spPr>
        <p:txBody>
          <a:bodyPr>
            <a:noAutofit/>
          </a:bodyPr>
          <a:lstStyle/>
          <a:p>
            <a:r>
              <a:rPr lang="ru-RU" sz="9600" dirty="0" smtClean="0">
                <a:solidFill>
                  <a:srgbClr val="00B0F0"/>
                </a:solidFill>
              </a:rPr>
              <a:t>Викторина </a:t>
            </a:r>
            <a:endParaRPr lang="ru-RU" sz="9600" dirty="0">
              <a:solidFill>
                <a:srgbClr val="00B0F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4653136"/>
            <a:ext cx="9144000" cy="1440160"/>
          </a:xfrm>
        </p:spPr>
        <p:txBody>
          <a:bodyPr>
            <a:noAutofit/>
          </a:bodyPr>
          <a:lstStyle/>
          <a:p>
            <a:r>
              <a:rPr lang="ru-RU" sz="6600" b="1" dirty="0" smtClean="0">
                <a:solidFill>
                  <a:srgbClr val="FF0000"/>
                </a:solidFill>
              </a:rPr>
              <a:t>«Лучшие из лучших»</a:t>
            </a:r>
            <a:endParaRPr lang="ru-RU" sz="6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Ольга Александровна\Downloads\кр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5" y="0"/>
            <a:ext cx="3635896" cy="3212976"/>
          </a:xfrm>
          <a:prstGeom prst="rect">
            <a:avLst/>
          </a:prstGeom>
          <a:noFill/>
        </p:spPr>
      </p:pic>
      <p:pic>
        <p:nvPicPr>
          <p:cNvPr id="1027" name="Picture 3" descr="C:\Users\Ольга Александровна\Downloads\кр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5508104" cy="3284984"/>
          </a:xfrm>
          <a:prstGeom prst="rect">
            <a:avLst/>
          </a:prstGeom>
          <a:noFill/>
        </p:spPr>
      </p:pic>
      <p:pic>
        <p:nvPicPr>
          <p:cNvPr id="1028" name="Picture 4" descr="C:\Users\Ольга Александровна\Downloads\кр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02662" y="3212977"/>
            <a:ext cx="3341338" cy="3645024"/>
          </a:xfrm>
          <a:prstGeom prst="rect">
            <a:avLst/>
          </a:prstGeom>
          <a:noFill/>
        </p:spPr>
      </p:pic>
      <p:pic>
        <p:nvPicPr>
          <p:cNvPr id="1029" name="Picture 5" descr="C:\Users\Ольга Александровна\Downloads\кр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212976"/>
            <a:ext cx="5796136" cy="3645024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Ольга Александровна\Downloads\кросс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</a:rPr>
              <a:t>Поэтическая карусель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rgbClr val="002060"/>
                </a:solidFill>
              </a:rPr>
              <a:t>У лукоморья дуб зеленый;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   Златая цепь на дубе том …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rgbClr val="002060"/>
                </a:solidFill>
              </a:rPr>
              <a:t>Белая береза 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   Под моим окном …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rgbClr val="002060"/>
                </a:solidFill>
              </a:rPr>
              <a:t>Здравствуй гостья-зима !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   Просим милости к нам …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rgbClr val="002060"/>
                </a:solidFill>
              </a:rPr>
              <a:t>Попрыгунья Стрекоза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   Лето красное пропела …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6876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sz="3600" b="1" dirty="0" smtClean="0">
                <a:solidFill>
                  <a:srgbClr val="FF0000"/>
                </a:solidFill>
              </a:rPr>
              <a:t>В каких сказках встречаются эти предметы?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96752"/>
            <a:ext cx="9144000" cy="5661248"/>
          </a:xfrm>
          <a:noFill/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Скорлупа грецкого ореха.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Землянка.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Движущаяся печь.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Домик на крыше.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Волшебная борода.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Коротышки.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Орешки непростые, скорлупы-то золотые.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dirty="0" err="1" smtClean="0">
                <a:solidFill>
                  <a:schemeClr val="accent5">
                    <a:lumMod val="50000"/>
                  </a:schemeClr>
                </a:solidFill>
              </a:rPr>
              <a:t>Чудо-юдо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 рыба-кит.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Опилки.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Лампа.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Найди  слова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>
                <a:solidFill>
                  <a:schemeClr val="accent4">
                    <a:lumMod val="50000"/>
                  </a:schemeClr>
                </a:solidFill>
              </a:rPr>
              <a:t>Соробака</a:t>
            </a:r>
            <a:endParaRPr lang="ru-RU" dirty="0" smtClean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ru-RU" dirty="0" err="1" smtClean="0">
                <a:solidFill>
                  <a:schemeClr val="accent4">
                    <a:lumMod val="50000"/>
                  </a:schemeClr>
                </a:solidFill>
              </a:rPr>
              <a:t>Коронава</a:t>
            </a:r>
            <a:endParaRPr lang="ru-RU" dirty="0" smtClean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ru-RU" dirty="0" err="1" smtClean="0">
                <a:solidFill>
                  <a:schemeClr val="accent4">
                    <a:lumMod val="50000"/>
                  </a:schemeClr>
                </a:solidFill>
              </a:rPr>
              <a:t>Бакиран</a:t>
            </a:r>
            <a:endParaRPr lang="ru-RU" dirty="0" smtClean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ru-RU" dirty="0" err="1" smtClean="0">
                <a:solidFill>
                  <a:schemeClr val="accent4">
                    <a:lumMod val="50000"/>
                  </a:schemeClr>
                </a:solidFill>
              </a:rPr>
              <a:t>Куцарица</a:t>
            </a:r>
            <a:endParaRPr lang="ru-RU" dirty="0" smtClean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ru-RU" dirty="0" err="1" smtClean="0">
                <a:solidFill>
                  <a:schemeClr val="accent4">
                    <a:lumMod val="50000"/>
                  </a:schemeClr>
                </a:solidFill>
              </a:rPr>
              <a:t>Козаро</a:t>
            </a:r>
            <a:endParaRPr lang="ru-RU" dirty="0" smtClean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ru-RU" dirty="0" err="1" smtClean="0">
                <a:solidFill>
                  <a:schemeClr val="accent4">
                    <a:lumMod val="50000"/>
                  </a:schemeClr>
                </a:solidFill>
              </a:rPr>
              <a:t>Рамаки</a:t>
            </a:r>
            <a:endParaRPr lang="ru-RU" dirty="0" smtClean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ru-RU" dirty="0" err="1" smtClean="0">
                <a:solidFill>
                  <a:schemeClr val="accent4">
                    <a:lumMod val="50000"/>
                  </a:schemeClr>
                </a:solidFill>
              </a:rPr>
              <a:t>Оскозлы</a:t>
            </a:r>
            <a:endParaRPr lang="ru-RU" dirty="0" smtClean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ru-RU" dirty="0" err="1" smtClean="0">
                <a:solidFill>
                  <a:schemeClr val="accent4">
                    <a:lumMod val="50000"/>
                  </a:schemeClr>
                </a:solidFill>
              </a:rPr>
              <a:t>Норага</a:t>
            </a:r>
            <a:endParaRPr lang="ru-RU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Ольга Александровна\Pictures\img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Ольга Александровна\Pictures\img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128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284984"/>
            <a:ext cx="3933825" cy="3573016"/>
          </a:xfrm>
          <a:prstGeom prst="rect">
            <a:avLst/>
          </a:prstGeom>
        </p:spPr>
      </p:pic>
      <p:pic>
        <p:nvPicPr>
          <p:cNvPr id="3" name="Рисунок 2" descr="jcxoRM9Ki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0"/>
            <a:ext cx="3851920" cy="191683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403648" y="2060848"/>
            <a:ext cx="640871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dirty="0" smtClean="0">
                <a:solidFill>
                  <a:srgbClr val="002060"/>
                </a:solidFill>
              </a:rPr>
              <a:t>С </a:t>
            </a:r>
            <a:r>
              <a:rPr lang="ru-RU" sz="6600" dirty="0" err="1" smtClean="0">
                <a:solidFill>
                  <a:srgbClr val="002060"/>
                </a:solidFill>
              </a:rPr>
              <a:t>п</a:t>
            </a:r>
            <a:r>
              <a:rPr lang="ru-RU" sz="6600" dirty="0" smtClean="0">
                <a:solidFill>
                  <a:srgbClr val="002060"/>
                </a:solidFill>
              </a:rPr>
              <a:t> а с и б о !</a:t>
            </a:r>
            <a:endParaRPr lang="ru-RU" sz="66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Викторина «Лучшие из лучших»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Цель:  обобщить и укрепить знания детей о героях произведений, уметь отгадывать ребусы, кроссворды.</a:t>
            </a:r>
          </a:p>
          <a:p>
            <a:pPr algn="just"/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-укрепить память, развивать воображение и речь;</a:t>
            </a:r>
          </a:p>
          <a:p>
            <a:pPr algn="just"/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-создать в коллективе позитивное настроение, сформировать навыки общения;</a:t>
            </a:r>
          </a:p>
          <a:p>
            <a:pPr algn="just"/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 воспитать интерес к героям сказок и басен.</a:t>
            </a:r>
          </a:p>
          <a:p>
            <a:pPr algn="just"/>
            <a:r>
              <a:rPr lang="ru-RU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Здоровьесберегающие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: обеспечить эмоциональный комфорт, направленный на получение положительных эмоций.</a:t>
            </a:r>
          </a:p>
          <a:p>
            <a:pPr algn="just"/>
            <a:endParaRPr lang="ru-RU" sz="24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4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4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800" b="1" dirty="0" smtClean="0">
                <a:solidFill>
                  <a:schemeClr val="accent1">
                    <a:lumMod val="75000"/>
                    <a:lumOff val="25000"/>
                  </a:schemeClr>
                </a:solidFill>
              </a:rPr>
              <a:t>Викторина « Лучшие из лучших»</a:t>
            </a:r>
            <a:endParaRPr lang="ru-RU" sz="4800" b="1" dirty="0">
              <a:solidFill>
                <a:schemeClr val="accent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026" name="Picture 2" descr="C:\Users\Samsung\Downloads\цветы1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l="21875" r="21875"/>
          <a:stretch>
            <a:fillRect/>
          </a:stretch>
        </p:blipFill>
        <p:spPr bwMode="auto">
          <a:xfrm>
            <a:off x="1065628" y="2276872"/>
            <a:ext cx="4114800" cy="4104456"/>
          </a:xfrm>
          <a:prstGeom prst="rect">
            <a:avLst/>
          </a:prstGeom>
          <a:noFill/>
        </p:spPr>
      </p:pic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accent1"/>
                </a:solidFill>
              </a:rPr>
              <a:t> Викторину составила:</a:t>
            </a:r>
          </a:p>
          <a:p>
            <a:r>
              <a:rPr lang="ru-RU" sz="2000" b="1" dirty="0" err="1" smtClean="0">
                <a:solidFill>
                  <a:schemeClr val="accent1"/>
                </a:solidFill>
              </a:rPr>
              <a:t>Богуцкая</a:t>
            </a:r>
            <a:r>
              <a:rPr lang="ru-RU" sz="2000" b="1" dirty="0" smtClean="0">
                <a:solidFill>
                  <a:schemeClr val="accent1"/>
                </a:solidFill>
              </a:rPr>
              <a:t> Ольга Александровна</a:t>
            </a:r>
          </a:p>
          <a:p>
            <a:r>
              <a:rPr lang="ru-RU" sz="2000" b="1" dirty="0" smtClean="0">
                <a:solidFill>
                  <a:schemeClr val="accent1"/>
                </a:solidFill>
              </a:rPr>
              <a:t>Учитель ГБОУ школы-интерната № 3</a:t>
            </a:r>
          </a:p>
          <a:p>
            <a:r>
              <a:rPr lang="ru-RU" sz="2000" b="1" dirty="0" smtClean="0">
                <a:solidFill>
                  <a:schemeClr val="accent1"/>
                </a:solidFill>
              </a:rPr>
              <a:t>Г.Тольятти, Самарской обл.</a:t>
            </a:r>
            <a:endParaRPr lang="ru-RU" sz="20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u="sng" dirty="0" smtClean="0">
                <a:solidFill>
                  <a:schemeClr val="accent2"/>
                </a:solidFill>
              </a:rPr>
              <a:t>Пословицы о языке</a:t>
            </a:r>
            <a:endParaRPr lang="ru-RU" u="sng" dirty="0">
              <a:solidFill>
                <a:schemeClr val="accent2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2"/>
                </a:solidFill>
              </a:rPr>
              <a:t>1-7, 2-8, 3-1, 4-9, 5-3, 6-4,7-5, 8-2,9-6</a:t>
            </a:r>
            <a:r>
              <a:rPr lang="ru-RU" dirty="0" smtClean="0"/>
              <a:t>.</a:t>
            </a:r>
          </a:p>
          <a:p>
            <a:pPr>
              <a:buNone/>
            </a:pPr>
            <a:r>
              <a:rPr lang="ru-RU" u="sng" dirty="0" smtClean="0">
                <a:solidFill>
                  <a:schemeClr val="accent2"/>
                </a:solidFill>
              </a:rPr>
              <a:t>Ребусы</a:t>
            </a:r>
          </a:p>
          <a:p>
            <a:r>
              <a:rPr lang="ru-RU" dirty="0" smtClean="0">
                <a:solidFill>
                  <a:schemeClr val="accent2"/>
                </a:solidFill>
              </a:rPr>
              <a:t>Атака, струна, рыбка, батальон, вода</a:t>
            </a:r>
          </a:p>
          <a:p>
            <a:pPr>
              <a:buNone/>
            </a:pPr>
            <a:r>
              <a:rPr lang="ru-RU" u="sng" dirty="0" smtClean="0">
                <a:solidFill>
                  <a:schemeClr val="accent2"/>
                </a:solidFill>
              </a:rPr>
              <a:t>В каких сказках встречаются эти предметы?</a:t>
            </a:r>
          </a:p>
          <a:p>
            <a:pPr>
              <a:buNone/>
            </a:pPr>
            <a:r>
              <a:rPr lang="ru-RU" sz="1400" u="sng" dirty="0" smtClean="0">
                <a:solidFill>
                  <a:schemeClr val="accent2"/>
                </a:solidFill>
              </a:rPr>
              <a:t>1.»</a:t>
            </a:r>
            <a:r>
              <a:rPr lang="ru-RU" sz="1400" u="sng" dirty="0" err="1" smtClean="0">
                <a:solidFill>
                  <a:schemeClr val="accent2"/>
                </a:solidFill>
              </a:rPr>
              <a:t>Дюймовочка</a:t>
            </a:r>
            <a:r>
              <a:rPr lang="ru-RU" sz="1400" u="sng" dirty="0" smtClean="0">
                <a:solidFill>
                  <a:schemeClr val="accent2"/>
                </a:solidFill>
              </a:rPr>
              <a:t>»                                     8. «</a:t>
            </a:r>
            <a:r>
              <a:rPr lang="ru-RU" sz="1400" u="sng" dirty="0" err="1" smtClean="0">
                <a:solidFill>
                  <a:schemeClr val="accent2"/>
                </a:solidFill>
              </a:rPr>
              <a:t>Винни-Пух</a:t>
            </a:r>
            <a:r>
              <a:rPr lang="ru-RU" sz="1400" u="sng" dirty="0" smtClean="0">
                <a:solidFill>
                  <a:schemeClr val="accent2"/>
                </a:solidFill>
              </a:rPr>
              <a:t> и все-все-все»</a:t>
            </a:r>
          </a:p>
          <a:p>
            <a:pPr>
              <a:buNone/>
            </a:pPr>
            <a:r>
              <a:rPr lang="ru-RU" sz="1400" u="sng" dirty="0" smtClean="0">
                <a:solidFill>
                  <a:schemeClr val="accent2"/>
                </a:solidFill>
              </a:rPr>
              <a:t>2.» Сказка о рыбаке и рыбке»                9.» Волшебная лампа Аладдина»</a:t>
            </a:r>
          </a:p>
          <a:p>
            <a:pPr>
              <a:buNone/>
            </a:pPr>
            <a:r>
              <a:rPr lang="ru-RU" sz="1400" u="sng" dirty="0" smtClean="0">
                <a:solidFill>
                  <a:schemeClr val="accent2"/>
                </a:solidFill>
              </a:rPr>
              <a:t>3 « По щучьему веленью»</a:t>
            </a:r>
          </a:p>
          <a:p>
            <a:pPr>
              <a:buNone/>
            </a:pPr>
            <a:r>
              <a:rPr lang="ru-RU" sz="1400" u="sng" dirty="0" smtClean="0">
                <a:solidFill>
                  <a:schemeClr val="accent2"/>
                </a:solidFill>
              </a:rPr>
              <a:t>4. «Малыш и </a:t>
            </a:r>
            <a:r>
              <a:rPr lang="ru-RU" sz="1400" u="sng" dirty="0" err="1" smtClean="0">
                <a:solidFill>
                  <a:schemeClr val="accent2"/>
                </a:solidFill>
              </a:rPr>
              <a:t>Карлсон</a:t>
            </a:r>
            <a:r>
              <a:rPr lang="ru-RU" sz="1400" u="sng" dirty="0" smtClean="0">
                <a:solidFill>
                  <a:schemeClr val="accent2"/>
                </a:solidFill>
              </a:rPr>
              <a:t>»</a:t>
            </a:r>
          </a:p>
          <a:p>
            <a:pPr>
              <a:buNone/>
            </a:pPr>
            <a:r>
              <a:rPr lang="ru-RU" sz="1400" u="sng" dirty="0" smtClean="0">
                <a:solidFill>
                  <a:schemeClr val="accent2"/>
                </a:solidFill>
              </a:rPr>
              <a:t>5.2 Старик </a:t>
            </a:r>
            <a:r>
              <a:rPr lang="ru-RU" sz="1400" u="sng" dirty="0" err="1" smtClean="0">
                <a:solidFill>
                  <a:schemeClr val="accent2"/>
                </a:solidFill>
              </a:rPr>
              <a:t>Хотабыч</a:t>
            </a:r>
            <a:r>
              <a:rPr lang="ru-RU" sz="1400" u="sng" dirty="0" smtClean="0">
                <a:solidFill>
                  <a:schemeClr val="accent2"/>
                </a:solidFill>
              </a:rPr>
              <a:t>»</a:t>
            </a:r>
          </a:p>
          <a:p>
            <a:pPr>
              <a:buNone/>
            </a:pPr>
            <a:r>
              <a:rPr lang="ru-RU" sz="1400" u="sng" dirty="0" smtClean="0">
                <a:solidFill>
                  <a:schemeClr val="accent2"/>
                </a:solidFill>
              </a:rPr>
              <a:t>6 « Приключения  Незнайки»</a:t>
            </a:r>
          </a:p>
          <a:p>
            <a:pPr>
              <a:buNone/>
            </a:pPr>
            <a:r>
              <a:rPr lang="ru-RU" sz="1400" u="sng" dirty="0" smtClean="0">
                <a:solidFill>
                  <a:schemeClr val="accent2"/>
                </a:solidFill>
              </a:rPr>
              <a:t>7. « Конек- горбунок»</a:t>
            </a:r>
            <a:endParaRPr lang="ru-RU" sz="1400" u="sng" dirty="0" smtClean="0">
              <a:solidFill>
                <a:schemeClr val="accent2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1"/>
                </a:solidFill>
              </a:rPr>
              <a:t>Ответы и вопросы к слайдам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>
                <a:solidFill>
                  <a:schemeClr val="accent1"/>
                </a:solidFill>
              </a:rPr>
              <a:t>1. Как называется басня про четырех неудачливых музыкантов?</a:t>
            </a:r>
          </a:p>
          <a:p>
            <a:r>
              <a:rPr lang="ru-RU" dirty="0" smtClean="0">
                <a:solidFill>
                  <a:schemeClr val="accent1"/>
                </a:solidFill>
              </a:rPr>
              <a:t> 2. На какое дерево взгромоздилась ворона, чтобы съесть сыр?</a:t>
            </a:r>
          </a:p>
          <a:p>
            <a:r>
              <a:rPr lang="ru-RU" dirty="0" smtClean="0">
                <a:solidFill>
                  <a:schemeClr val="accent1"/>
                </a:solidFill>
              </a:rPr>
              <a:t>3. Какое насекомое отказало в помощи попрыгунье стрекозе?</a:t>
            </a:r>
          </a:p>
          <a:p>
            <a:r>
              <a:rPr lang="ru-RU" dirty="0" smtClean="0">
                <a:solidFill>
                  <a:schemeClr val="accent1"/>
                </a:solidFill>
              </a:rPr>
              <a:t> 4. Чье пение больше понравилось ослу: соловья или петуха? </a:t>
            </a:r>
          </a:p>
          <a:p>
            <a:r>
              <a:rPr lang="ru-RU" dirty="0" smtClean="0">
                <a:solidFill>
                  <a:schemeClr val="accent1"/>
                </a:solidFill>
              </a:rPr>
              <a:t>5. Какие клички были у собак, которые вели разговор про идущего по улице слона?</a:t>
            </a:r>
          </a:p>
          <a:p>
            <a:r>
              <a:rPr lang="ru-RU" dirty="0" smtClean="0">
                <a:solidFill>
                  <a:schemeClr val="accent1"/>
                </a:solidFill>
              </a:rPr>
              <a:t> 6. Какое общее дело хотели сделать Щука, Лебедь и Рак?</a:t>
            </a:r>
          </a:p>
          <a:p>
            <a:pPr>
              <a:buNone/>
            </a:pPr>
            <a:r>
              <a:rPr lang="ru-RU" dirty="0" smtClean="0">
                <a:solidFill>
                  <a:schemeClr val="accent1"/>
                </a:solidFill>
              </a:rPr>
              <a:t> </a:t>
            </a:r>
          </a:p>
          <a:p>
            <a:pPr>
              <a:buNone/>
            </a:pPr>
            <a:r>
              <a:rPr lang="ru-RU" b="1" dirty="0" smtClean="0">
                <a:solidFill>
                  <a:schemeClr val="accent1"/>
                </a:solidFill>
              </a:rPr>
              <a:t> Ответы:</a:t>
            </a:r>
            <a:r>
              <a:rPr lang="ru-RU" dirty="0" smtClean="0">
                <a:solidFill>
                  <a:schemeClr val="accent1"/>
                </a:solidFill>
              </a:rPr>
              <a:t> 1. «Квартет». 2. На ель.  3. Муравей. 4. Петуха. 5. Моська и </a:t>
            </a:r>
            <a:r>
              <a:rPr lang="ru-RU" dirty="0" err="1" smtClean="0">
                <a:solidFill>
                  <a:schemeClr val="accent1"/>
                </a:solidFill>
              </a:rPr>
              <a:t>Шавка</a:t>
            </a:r>
            <a:r>
              <a:rPr lang="ru-RU" dirty="0" smtClean="0">
                <a:solidFill>
                  <a:schemeClr val="accent1"/>
                </a:solidFill>
              </a:rPr>
              <a:t>. 6. Везти воз с поклажей.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ru-RU" b="1" dirty="0" smtClean="0">
                <a:solidFill>
                  <a:schemeClr val="accent2"/>
                </a:solidFill>
              </a:rPr>
              <a:t>Кроссворд</a:t>
            </a:r>
            <a:endParaRPr lang="ru-RU" b="1" dirty="0">
              <a:solidFill>
                <a:schemeClr val="accent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lvl="0" indent="28575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3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1. Мать отца или матери.</a:t>
            </a:r>
            <a:endParaRPr lang="ru-RU" sz="36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lvl="0" indent="28575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3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2. Кустарник с мелкими красными кислыми ягодами.</a:t>
            </a:r>
            <a:endParaRPr lang="ru-RU" sz="36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lvl="0" indent="28575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3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3. Ударный музыкальный инструмент.</a:t>
            </a:r>
            <a:endParaRPr lang="ru-RU" sz="36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lvl="0" indent="28575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3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4. Толстая баранка.</a:t>
            </a:r>
            <a:endParaRPr lang="ru-RU" sz="36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lvl="0" indent="28575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3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5. Древнейшая книга.</a:t>
            </a:r>
            <a:endParaRPr lang="ru-RU" sz="36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lvl="0" indent="28575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3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6. Животное - грызун.</a:t>
            </a:r>
            <a:endParaRPr lang="ru-RU" sz="36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lvl="0" indent="28575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3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7. Командная спортивная игра.</a:t>
            </a:r>
            <a:endParaRPr lang="ru-RU" sz="36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lvl="0" indent="28575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3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8. Ломтик хлеба с колбасой.</a:t>
            </a:r>
            <a:endParaRPr lang="ru-RU" sz="36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lvl="0" indent="28575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3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9. Насекомое с красивыми крыльями.</a:t>
            </a:r>
            <a:endParaRPr lang="ru-RU" sz="36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lvl="0" indent="28575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3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10. Большое тропическое дерево.</a:t>
            </a:r>
            <a:endParaRPr lang="ru-RU" sz="36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lvl="0" indent="28575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3200" i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Ответы:</a:t>
            </a:r>
            <a:r>
              <a:rPr lang="ru-RU" sz="3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 1) бабушка; 2) барбарис; 3) бубен; 4) бублик; 5) библия; 6) бобр; 7) баскетбол; 8) бутерброд; 9) бабочка; 10) баобаб.</a:t>
            </a:r>
            <a:endParaRPr lang="ru-RU" sz="36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lvl="0" indent="28575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3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 выделенных клетках: БИБЛИОТЕКА.</a:t>
            </a:r>
            <a:endParaRPr lang="ru-RU" sz="36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lvl="0" indent="28575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3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Буква «Б» встречается 21 раз.</a:t>
            </a:r>
            <a:endParaRPr lang="ru-RU" sz="36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83568" y="169277"/>
            <a:ext cx="473206" cy="36933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u="sng" dirty="0" smtClean="0">
              <a:solidFill>
                <a:schemeClr val="accent2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хническая">
  <a:themeElements>
    <a:clrScheme name="Другая 2">
      <a:dk1>
        <a:srgbClr val="3D8DA9"/>
      </a:dk1>
      <a:lt1>
        <a:srgbClr val="00B0F0"/>
      </a:lt1>
      <a:dk2>
        <a:srgbClr val="FFFF00"/>
      </a:dk2>
      <a:lt2>
        <a:srgbClr val="C9C2D1"/>
      </a:lt2>
      <a:accent1>
        <a:srgbClr val="200041"/>
      </a:accent1>
      <a:accent2>
        <a:srgbClr val="491434"/>
      </a:accent2>
      <a:accent3>
        <a:srgbClr val="295E70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183</TotalTime>
  <Words>460</Words>
  <Application>Microsoft Office PowerPoint</Application>
  <PresentationFormat>Экран (4:3)</PresentationFormat>
  <Paragraphs>80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Техническая</vt:lpstr>
      <vt:lpstr>Викторина </vt:lpstr>
      <vt:lpstr>Слайд 2</vt:lpstr>
      <vt:lpstr>Слайд 3</vt:lpstr>
      <vt:lpstr>Поэтическая карусель</vt:lpstr>
      <vt:lpstr> В каких сказках встречаются эти предметы?</vt:lpstr>
      <vt:lpstr>Найди  слова </vt:lpstr>
      <vt:lpstr>Слайд 7</vt:lpstr>
      <vt:lpstr>Слайд 8</vt:lpstr>
      <vt:lpstr>Слайд 9</vt:lpstr>
      <vt:lpstr>Викторина «Лучшие из лучших»</vt:lpstr>
      <vt:lpstr>Викторина « Лучшие из лучших»</vt:lpstr>
      <vt:lpstr>Пословицы о языке</vt:lpstr>
      <vt:lpstr>Ответы и вопросы к слайдам</vt:lpstr>
      <vt:lpstr> Кроссворд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Викторина </dc:title>
  <dc:creator>Ольга Александровна</dc:creator>
  <cp:lastModifiedBy>Пользователь Windows</cp:lastModifiedBy>
  <cp:revision>19</cp:revision>
  <dcterms:created xsi:type="dcterms:W3CDTF">2017-01-24T13:49:20Z</dcterms:created>
  <dcterms:modified xsi:type="dcterms:W3CDTF">2020-12-07T05:57:08Z</dcterms:modified>
</cp:coreProperties>
</file>