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  <p:sldId id="266" r:id="rId11"/>
    <p:sldId id="267" r:id="rId12"/>
    <p:sldId id="268" r:id="rId13"/>
    <p:sldId id="265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4.114139104694222E-2"/>
          <c:y val="0.18297350397670686"/>
          <c:w val="0.50667242814114344"/>
          <c:h val="0.68359406043818538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Результаты:</c:v>
                </c:pt>
              </c:strCache>
            </c:strRef>
          </c:tx>
          <c:explosion val="25"/>
          <c:cat>
            <c:strRef>
              <c:f>Лист1!$A$2:$A$4</c:f>
              <c:strCache>
                <c:ptCount val="3"/>
                <c:pt idx="0">
                  <c:v>Внимательны и заботливы к природе</c:v>
                </c:pt>
                <c:pt idx="1">
                  <c:v>Отношение к природе малоактивно </c:v>
                </c:pt>
                <c:pt idx="2">
                  <c:v>Эгоистичны по отношению к природе</c:v>
                </c:pt>
              </c:strCache>
            </c:strRef>
          </c:cat>
          <c:val>
            <c:numRef>
              <c:f>Лист1!$B$2:$B$4</c:f>
              <c:numCache>
                <c:formatCode>0%</c:formatCode>
                <c:ptCount val="3"/>
                <c:pt idx="0">
                  <c:v>0.7</c:v>
                </c:pt>
                <c:pt idx="1">
                  <c:v>0.25</c:v>
                </c:pt>
                <c:pt idx="2">
                  <c:v>0.05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58209831172720405"/>
          <c:y val="0.14355772953113305"/>
          <c:w val="0.40418789125714844"/>
          <c:h val="0.79321744045176834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dLbls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Лист1!$A$2:$A$4</c:f>
              <c:strCache>
                <c:ptCount val="3"/>
                <c:pt idx="0">
                  <c:v>Прививают к детям уважние и бережное отношение к природе</c:v>
                </c:pt>
                <c:pt idx="1">
                  <c:v>Малоактивны в воспитании у детей бережного отношения к проблеме</c:v>
                </c:pt>
                <c:pt idx="2">
                  <c:v>Не обращают на это внимание </c:v>
                </c:pt>
              </c:strCache>
            </c:strRef>
          </c:cat>
          <c:val>
            <c:numRef>
              <c:f>Лист1!$B$2:$B$4</c:f>
              <c:numCache>
                <c:formatCode>0%</c:formatCode>
                <c:ptCount val="3"/>
                <c:pt idx="0">
                  <c:v>0.85</c:v>
                </c:pt>
                <c:pt idx="1">
                  <c:v>0.24</c:v>
                </c:pt>
                <c:pt idx="2">
                  <c:v>0.01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b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712714" y="3136658"/>
            <a:ext cx="910224" cy="2075688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445483" y="3055621"/>
            <a:ext cx="6947845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826" y="4625268"/>
            <a:ext cx="762000" cy="457200"/>
          </a:xfrm>
        </p:spPr>
        <p:txBody>
          <a:bodyPr/>
          <a:lstStyle>
            <a:lvl1pPr algn="ctr"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Rectangle 10"/>
          <p:cNvSpPr/>
          <p:nvPr/>
        </p:nvSpPr>
        <p:spPr>
          <a:xfrm>
            <a:off x="541822" y="4559276"/>
            <a:ext cx="6755166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38971" y="3139440"/>
            <a:ext cx="6760868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26.04.2022</a:t>
            </a:fld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567656" y="3048000"/>
            <a:ext cx="8033800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675496" y="4541520"/>
            <a:ext cx="7818120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75757" y="3124200"/>
            <a:ext cx="7817599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26.04.2022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26.04.2022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ounded Rectangle 10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26.04.2022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ounded Rectangle 11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76690" y="1642472"/>
            <a:ext cx="2483254" cy="3234328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>
            <a:normAutofit/>
          </a:bodyPr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26.04.2022</a:t>
            </a:fld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61999" y="5029200"/>
            <a:ext cx="7600765" cy="1202924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914400" y="5638800"/>
            <a:ext cx="7328514" cy="451696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05589" y="5074920"/>
            <a:ext cx="7946136" cy="1097280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="ctr"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61702" y="228600"/>
            <a:ext cx="1859280" cy="6122634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55225" y="351409"/>
            <a:ext cx="1672235" cy="587701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" name="Rounded Rectangle 6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82296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26.04.2022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2863" y="372862"/>
            <a:ext cx="8380520" cy="111858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500" kern="1200" cap="all" baseline="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764704"/>
            <a:ext cx="8206680" cy="1686049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Экологический проект </a:t>
            </a:r>
            <a:br>
              <a:rPr lang="ru-RU" dirty="0" smtClean="0"/>
            </a:br>
            <a:r>
              <a:rPr lang="ru-RU" dirty="0" smtClean="0"/>
              <a:t>«Мой вклад в экологию моего села»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4644008" y="3186871"/>
            <a:ext cx="2664296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600" dirty="0" smtClean="0"/>
              <a:t>МБОУ «СОШ с. </a:t>
            </a:r>
            <a:r>
              <a:rPr lang="ru-RU" sz="1600" dirty="0" err="1" smtClean="0"/>
              <a:t>Холоднородниковское</a:t>
            </a:r>
            <a:r>
              <a:rPr lang="ru-RU" sz="1600" dirty="0" smtClean="0"/>
              <a:t>» </a:t>
            </a:r>
          </a:p>
          <a:p>
            <a:pPr algn="r"/>
            <a:r>
              <a:rPr lang="ru-RU" sz="1600" dirty="0" smtClean="0"/>
              <a:t>им. Б.И. </a:t>
            </a:r>
            <a:r>
              <a:rPr lang="ru-RU" sz="1600" dirty="0" err="1" smtClean="0"/>
              <a:t>Инамукова</a:t>
            </a:r>
            <a:endParaRPr lang="en-US" sz="1600" dirty="0" smtClean="0"/>
          </a:p>
          <a:p>
            <a:pPr algn="r"/>
            <a:r>
              <a:rPr lang="ru-RU" sz="1600" dirty="0" smtClean="0"/>
              <a:t>Выполнили: </a:t>
            </a:r>
          </a:p>
          <a:p>
            <a:pPr algn="r"/>
            <a:r>
              <a:rPr lang="ru-RU" sz="1600" dirty="0" err="1" smtClean="0"/>
              <a:t>Бостанова</a:t>
            </a:r>
            <a:r>
              <a:rPr lang="ru-RU" sz="1600" dirty="0" smtClean="0"/>
              <a:t> Х.М., </a:t>
            </a:r>
          </a:p>
          <a:p>
            <a:pPr algn="r"/>
            <a:r>
              <a:rPr lang="ru-RU" sz="1600" dirty="0" err="1" smtClean="0"/>
              <a:t>Бытдаева</a:t>
            </a:r>
            <a:r>
              <a:rPr lang="ru-RU" sz="1600" dirty="0" smtClean="0"/>
              <a:t> А.С.</a:t>
            </a:r>
          </a:p>
          <a:p>
            <a:endParaRPr lang="ru-RU" sz="16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3140968"/>
            <a:ext cx="4680520" cy="2160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47172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43608" y="620688"/>
            <a:ext cx="691276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«Человек, конечно, хозяин природы, но не в смысле её эксплуататора, а как её понимающий и несущий нравственную ответственность за сохранение и совершенствования в ней (а, следовательно, и в себе) всего живого и прекрасного».</a:t>
            </a:r>
          </a:p>
          <a:p>
            <a:r>
              <a:rPr lang="ru-RU" dirty="0"/>
              <a:t> </a:t>
            </a:r>
            <a:r>
              <a:rPr lang="ru-RU" dirty="0" smtClean="0"/>
              <a:t>                                               </a:t>
            </a:r>
          </a:p>
          <a:p>
            <a:r>
              <a:rPr lang="ru-RU" dirty="0"/>
              <a:t> </a:t>
            </a:r>
            <a:r>
              <a:rPr lang="ru-RU" dirty="0" smtClean="0"/>
              <a:t>                                                         А.С Арсеньев 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0952" y="2924944"/>
            <a:ext cx="5578080" cy="3242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01076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476672"/>
            <a:ext cx="8208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691952" y="629072"/>
            <a:ext cx="784048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Причиной  создания данного проекта  послужила обеспокоенность  за природу, понимание современных экологических проблем и желание  защищать окружающую среду. </a:t>
            </a:r>
          </a:p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6645" y="2276872"/>
            <a:ext cx="6120680" cy="4032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25286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43608" y="620688"/>
            <a:ext cx="6840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/>
              <a:t>Цели проекта: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043608" y="1556792"/>
            <a:ext cx="727280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2400" dirty="0"/>
              <a:t>Актуализировать внимание детей и взрослых к проблеме загрязнения улиц, </a:t>
            </a:r>
            <a:r>
              <a:rPr lang="ru-RU" sz="2400" dirty="0" smtClean="0"/>
              <a:t>источников;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2400" dirty="0"/>
              <a:t>Ф</a:t>
            </a:r>
            <a:r>
              <a:rPr lang="ru-RU" sz="2400" dirty="0" smtClean="0"/>
              <a:t>ормирование </a:t>
            </a:r>
            <a:r>
              <a:rPr lang="ru-RU" sz="2400" dirty="0"/>
              <a:t>экологической </a:t>
            </a:r>
            <a:r>
              <a:rPr lang="ru-RU" sz="2400" dirty="0" smtClean="0"/>
              <a:t>культуры;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2400" dirty="0"/>
              <a:t>Ф</a:t>
            </a:r>
            <a:r>
              <a:rPr lang="ru-RU" sz="2400" dirty="0" smtClean="0"/>
              <a:t>ормирование </a:t>
            </a:r>
            <a:r>
              <a:rPr lang="ru-RU" sz="2400" dirty="0"/>
              <a:t>экологически сообразного поведения в быту и природе, безопасного для человека и окружающей среды; </a:t>
            </a:r>
            <a:endParaRPr lang="ru-RU" sz="2400" dirty="0" smtClean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2400" dirty="0"/>
              <a:t>Ф</a:t>
            </a:r>
            <a:r>
              <a:rPr lang="ru-RU" sz="2400" dirty="0" smtClean="0"/>
              <a:t>ормирование </a:t>
            </a:r>
            <a:r>
              <a:rPr lang="ru-RU" sz="2400" dirty="0"/>
              <a:t>познавательного интереса и бережного отношения к </a:t>
            </a:r>
            <a:r>
              <a:rPr lang="ru-RU" sz="2400" dirty="0" smtClean="0"/>
              <a:t>природе</a:t>
            </a:r>
            <a:r>
              <a:rPr lang="ru-RU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93868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548680"/>
            <a:ext cx="7920880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/>
              <a:t>Задачи </a:t>
            </a:r>
            <a:r>
              <a:rPr lang="ru-RU" sz="3600" dirty="0" smtClean="0"/>
              <a:t>проекта:</a:t>
            </a:r>
          </a:p>
          <a:p>
            <a:endParaRPr lang="ru-RU" sz="4400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 smtClean="0"/>
              <a:t>Изучить </a:t>
            </a:r>
            <a:r>
              <a:rPr lang="ru-RU" sz="2400" dirty="0"/>
              <a:t>экологическое состояние села </a:t>
            </a:r>
            <a:r>
              <a:rPr lang="ru-RU" sz="2400" dirty="0" err="1" smtClean="0"/>
              <a:t>Холоднородниковское</a:t>
            </a:r>
            <a:r>
              <a:rPr lang="ru-RU" sz="2400" dirty="0" smtClean="0"/>
              <a:t>;</a:t>
            </a:r>
            <a:endParaRPr lang="ru-RU" sz="24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400" dirty="0"/>
              <a:t>Изучить мнение жителей по данной </a:t>
            </a:r>
            <a:r>
              <a:rPr lang="ru-RU" sz="2400" dirty="0" smtClean="0"/>
              <a:t>проблеме;</a:t>
            </a:r>
            <a:endParaRPr lang="ru-RU" sz="24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400" dirty="0"/>
              <a:t>Уборка территории от мусора;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400" dirty="0"/>
              <a:t>Создание листовок «Я ЗА чистоту</a:t>
            </a:r>
            <a:r>
              <a:rPr lang="ru-RU" sz="2400" dirty="0" smtClean="0"/>
              <a:t>!»;</a:t>
            </a:r>
            <a:endParaRPr lang="ru-RU" sz="24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400" dirty="0"/>
              <a:t>Участие в школьных, районных конкурсах с целью популяризации результатов своей работы.</a:t>
            </a:r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31571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07704" y="548680"/>
            <a:ext cx="54006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/>
              <a:t>Анкетирование </a:t>
            </a:r>
            <a:br>
              <a:rPr lang="ru-RU" sz="2000" dirty="0"/>
            </a:br>
            <a:r>
              <a:rPr lang="ru-RU" sz="2000" dirty="0"/>
              <a:t>«Моё отношение к природе»</a:t>
            </a:r>
            <a:br>
              <a:rPr lang="ru-RU" sz="2000" dirty="0"/>
            </a:br>
            <a:endParaRPr lang="ru-RU" sz="2000" dirty="0"/>
          </a:p>
        </p:txBody>
      </p:sp>
      <p:sp>
        <p:nvSpPr>
          <p:cNvPr id="3" name="TextBox 2"/>
          <p:cNvSpPr txBox="1"/>
          <p:nvPr/>
        </p:nvSpPr>
        <p:spPr>
          <a:xfrm>
            <a:off x="251520" y="1700808"/>
            <a:ext cx="85689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Мы решили провести анкетирование среди учащихся 5-11 классов на тему «Мое отношение к природе», которое показало, что многие учащиеся (70%) внимательны и заботливы к природе. Отношение к охране природы осознается ими глубоко и правильно.  </a:t>
            </a:r>
            <a:endParaRPr lang="ru-RU" dirty="0"/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123227261"/>
              </p:ext>
            </p:extLst>
          </p:nvPr>
        </p:nvGraphicFramePr>
        <p:xfrm>
          <a:off x="1043608" y="2901137"/>
          <a:ext cx="6552728" cy="371199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958237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5616" y="476672"/>
            <a:ext cx="62646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/>
              <a:t>Опрос родителей «Берегите природу»</a:t>
            </a:r>
            <a:br>
              <a:rPr lang="ru-RU" sz="2400" dirty="0"/>
            </a:br>
            <a:endParaRPr lang="ru-RU" sz="2400" dirty="0"/>
          </a:p>
        </p:txBody>
      </p:sp>
      <p:sp>
        <p:nvSpPr>
          <p:cNvPr id="3" name="TextBox 2"/>
          <p:cNvSpPr txBox="1"/>
          <p:nvPr/>
        </p:nvSpPr>
        <p:spPr>
          <a:xfrm>
            <a:off x="467544" y="1307669"/>
            <a:ext cx="806489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Мы также проверили опрос родителей учащихся (5-11 классов) нашей школы, который показал, что большинство взрослых знают о большой ценности природы, прививают детям любовь к природе, проводят совместный отдых на природе, но не всегда объясняют им, как можно сохранить природу. </a:t>
            </a:r>
            <a:endParaRPr lang="ru-RU" dirty="0"/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1293675821"/>
              </p:ext>
            </p:extLst>
          </p:nvPr>
        </p:nvGraphicFramePr>
        <p:xfrm>
          <a:off x="1524000" y="2784997"/>
          <a:ext cx="6096000" cy="38123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381868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1633289"/>
            <a:ext cx="4572000" cy="50783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dirty="0"/>
              <a:t>Уважаемые односельчане!</a:t>
            </a:r>
          </a:p>
          <a:p>
            <a:pPr algn="ctr"/>
            <a:r>
              <a:rPr lang="ru-RU" dirty="0" smtClean="0"/>
              <a:t>Мы </a:t>
            </a:r>
            <a:r>
              <a:rPr lang="ru-RU" dirty="0"/>
              <a:t>убрали мусор на улицах!  Соблюдайте чистоту!</a:t>
            </a:r>
          </a:p>
          <a:p>
            <a:pPr algn="ctr"/>
            <a:r>
              <a:rPr lang="ru-RU" dirty="0" smtClean="0"/>
              <a:t>Чисто </a:t>
            </a:r>
            <a:r>
              <a:rPr lang="ru-RU" dirty="0"/>
              <a:t>не там, где убирают, а там, где не </a:t>
            </a:r>
            <a:r>
              <a:rPr lang="ru-RU" dirty="0" smtClean="0"/>
              <a:t>мусорят!</a:t>
            </a:r>
          </a:p>
          <a:p>
            <a:endParaRPr lang="ru-RU" dirty="0"/>
          </a:p>
          <a:p>
            <a:r>
              <a:rPr lang="ru-RU" dirty="0" smtClean="0"/>
              <a:t>        </a:t>
            </a:r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pPr algn="ctr"/>
            <a:r>
              <a:rPr lang="ru-RU" dirty="0" smtClean="0"/>
              <a:t>СДЕЛАЕМ </a:t>
            </a:r>
            <a:r>
              <a:rPr lang="ru-RU" dirty="0"/>
              <a:t>ЖИЗНЬ </a:t>
            </a:r>
            <a:r>
              <a:rPr lang="ru-RU" dirty="0" smtClean="0"/>
              <a:t>ЧИЩЕ!</a:t>
            </a:r>
          </a:p>
          <a:p>
            <a:pPr algn="ctr"/>
            <a:r>
              <a:rPr lang="ru-RU" dirty="0"/>
              <a:t> </a:t>
            </a:r>
            <a:r>
              <a:rPr lang="ru-RU" dirty="0" smtClean="0"/>
              <a:t>ТОТ</a:t>
            </a:r>
            <a:r>
              <a:rPr lang="ru-RU" dirty="0"/>
              <a:t>, КТО МУСОРИТ,</a:t>
            </a:r>
          </a:p>
          <a:p>
            <a:pPr algn="ctr"/>
            <a:r>
              <a:rPr lang="ru-RU" dirty="0" smtClean="0"/>
              <a:t>ещё </a:t>
            </a:r>
            <a:r>
              <a:rPr lang="ru-RU" dirty="0"/>
              <a:t>не дорос до звания человека.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1521" b="10443"/>
          <a:stretch/>
        </p:blipFill>
        <p:spPr bwMode="auto">
          <a:xfrm>
            <a:off x="4779310" y="1124744"/>
            <a:ext cx="4248472" cy="56510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20" t="2164" r="2720" b="2386"/>
          <a:stretch/>
        </p:blipFill>
        <p:spPr bwMode="auto">
          <a:xfrm>
            <a:off x="988126" y="3123498"/>
            <a:ext cx="2810756" cy="2357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259632" y="260648"/>
            <a:ext cx="69127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/>
              <a:t>Листовки на тему «Я за чистоту!»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916755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260648"/>
            <a:ext cx="849694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Экологическая </a:t>
            </a:r>
            <a:r>
              <a:rPr lang="ru-RU" dirty="0"/>
              <a:t>грамотность формируется, прежде всего, в процессе самостоятельной учебно-исследовательской деятельности. Эта работа помогает понять всю многогранность взаимодействий, взаимозависимость человека и окружающей среды.</a:t>
            </a:r>
          </a:p>
          <a:p>
            <a:r>
              <a:rPr lang="ru-RU" dirty="0" smtClean="0"/>
              <a:t> В </a:t>
            </a:r>
            <a:r>
              <a:rPr lang="ru-RU" dirty="0"/>
              <a:t>целях использования экологических знаний и экологической культуры </a:t>
            </a:r>
            <a:r>
              <a:rPr lang="ru-RU" dirty="0" smtClean="0"/>
              <a:t>наша школа приняла </a:t>
            </a:r>
            <a:r>
              <a:rPr lang="ru-RU" dirty="0"/>
              <a:t>активное участие в </a:t>
            </a:r>
            <a:r>
              <a:rPr lang="ru-RU" dirty="0" smtClean="0"/>
              <a:t>следующих мероприятиях: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539552" y="2204864"/>
            <a:ext cx="828092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Экологический десант по очистке школьного двора и прилегающей территории</a:t>
            </a:r>
            <a:r>
              <a:rPr lang="ru-RU" dirty="0"/>
              <a:t>.</a:t>
            </a:r>
            <a:br>
              <a:rPr lang="ru-RU" dirty="0"/>
            </a:b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996952"/>
            <a:ext cx="2743200" cy="51182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7546" y="2947180"/>
            <a:ext cx="2852737" cy="27140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3068960"/>
            <a:ext cx="2880320" cy="18390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5013176"/>
            <a:ext cx="2952328" cy="3047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8559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99592" y="404664"/>
            <a:ext cx="73448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         Экологическая акция «Посади дерево»</a:t>
            </a:r>
            <a:endParaRPr lang="ru-RU" sz="2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705112"/>
            <a:ext cx="3655588" cy="38460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3237" y="726954"/>
            <a:ext cx="3560763" cy="4395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868661"/>
            <a:ext cx="2487613" cy="56532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235004"/>
            <a:ext cx="2664296" cy="24602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892070"/>
            <a:ext cx="2952328" cy="4752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4887787"/>
            <a:ext cx="3096344" cy="1807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224277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576" y="332656"/>
            <a:ext cx="74168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Экологическая акция «Скворечник для птиц»</a:t>
            </a:r>
            <a:endParaRPr lang="ru-RU" sz="24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1196752"/>
            <a:ext cx="3816424" cy="49891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1771" y="1178181"/>
            <a:ext cx="4464495" cy="50263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636441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ownloads\PHOTO-2022-03-13-16-24-5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484784"/>
            <a:ext cx="4072442" cy="5156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er\Downloads\PHOTO-2022-03-13-16-22-4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3433" y="1532323"/>
            <a:ext cx="4375770" cy="5109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39552" y="332656"/>
            <a:ext cx="80648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Награды наших учеников во Всероссийской Олимпиаде учебных и научно-исследовательских проектов детей и молодежи по проблемам защиты окружающей среды: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981692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59832" y="182597"/>
            <a:ext cx="301396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/>
              <a:t>Заключение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59024" y="1268760"/>
            <a:ext cx="8784976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2000" dirty="0"/>
              <a:t>Результатом данного проекта, должна стать организация интересной, содержательной, общественно значимой, практической и экологической деятельности  учащихся нашей школы, использования индивидуального опыта каждого обучающегося; личного практического вклада каждого в дело охраны природы своей школы, села, района.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2000" dirty="0"/>
              <a:t>В ходе реализации проекта предполагается достижение  следующих результатов: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000" dirty="0" smtClean="0"/>
              <a:t>Повышение </a:t>
            </a:r>
            <a:r>
              <a:rPr lang="ru-RU" sz="2000" dirty="0"/>
              <a:t>гражданской сознательности обучающихся, воспитание ответственности за состояние  природы нашей страны;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000" dirty="0" smtClean="0"/>
              <a:t>Повышение </a:t>
            </a:r>
            <a:r>
              <a:rPr lang="ru-RU" sz="2000" dirty="0"/>
              <a:t>интеллектуального уровня обучающихся, заинтересованности в исследовательской деятельности, повышение общекультурного уровня;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000" dirty="0" smtClean="0"/>
              <a:t>Мотивирование </a:t>
            </a:r>
            <a:r>
              <a:rPr lang="ru-RU" sz="2000" dirty="0"/>
              <a:t>обучающихся к бережному отношению к окружающей  природе, здоровому образу жизни</a:t>
            </a:r>
            <a:r>
              <a:rPr lang="ru-RU" dirty="0"/>
              <a:t>;</a:t>
            </a:r>
          </a:p>
        </p:txBody>
      </p:sp>
    </p:spTree>
    <p:extLst>
      <p:ext uri="{BB962C8B-B14F-4D97-AF65-F5344CB8AC3E}">
        <p14:creationId xmlns:p14="http://schemas.microsoft.com/office/powerpoint/2010/main" val="1389061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тека">
  <a:themeElements>
    <a:clrScheme name="Аптека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Аптека">
      <a:majorFont>
        <a:latin typeface="Book Antiqua"/>
        <a:ea typeface=""/>
        <a:cs typeface=""/>
        <a:font script="Jpan" typeface="HGS明朝B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Аптека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Apothecary</Template>
  <TotalTime>312</TotalTime>
  <Words>487</Words>
  <Application>Microsoft Office PowerPoint</Application>
  <PresentationFormat>Экран (4:3)</PresentationFormat>
  <Paragraphs>56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Аптека</vt:lpstr>
      <vt:lpstr>Экологический проект  «Мой вклад в экологию моего села»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Экологический проект  «Мой вклад в экологию моего села»</dc:title>
  <dc:creator>User</dc:creator>
  <cp:lastModifiedBy>Пользователь Windows</cp:lastModifiedBy>
  <cp:revision>16</cp:revision>
  <dcterms:created xsi:type="dcterms:W3CDTF">2022-04-18T07:02:48Z</dcterms:created>
  <dcterms:modified xsi:type="dcterms:W3CDTF">2022-04-26T11:58:23Z</dcterms:modified>
</cp:coreProperties>
</file>