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90" r:id="rId4"/>
    <p:sldId id="314" r:id="rId5"/>
    <p:sldId id="272" r:id="rId6"/>
    <p:sldId id="273" r:id="rId7"/>
    <p:sldId id="274" r:id="rId8"/>
    <p:sldId id="275" r:id="rId9"/>
    <p:sldId id="259" r:id="rId10"/>
    <p:sldId id="260" r:id="rId11"/>
    <p:sldId id="261" r:id="rId12"/>
    <p:sldId id="262" r:id="rId13"/>
    <p:sldId id="291" r:id="rId14"/>
    <p:sldId id="263" r:id="rId15"/>
    <p:sldId id="292" r:id="rId16"/>
    <p:sldId id="293" r:id="rId17"/>
    <p:sldId id="264" r:id="rId18"/>
    <p:sldId id="265" r:id="rId19"/>
    <p:sldId id="266" r:id="rId20"/>
    <p:sldId id="267" r:id="rId21"/>
    <p:sldId id="268" r:id="rId22"/>
    <p:sldId id="269" r:id="rId23"/>
    <p:sldId id="270" r:id="rId24"/>
    <p:sldId id="271" r:id="rId25"/>
    <p:sldId id="315" r:id="rId26"/>
    <p:sldId id="316" r:id="rId2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500BF536-8757-4528-8BA6-78FBB405F566}">
          <p14:sldIdLst>
            <p14:sldId id="256"/>
            <p14:sldId id="257"/>
            <p14:sldId id="290"/>
            <p14:sldId id="314"/>
            <p14:sldId id="272"/>
            <p14:sldId id="273"/>
            <p14:sldId id="274"/>
            <p14:sldId id="275"/>
            <p14:sldId id="259"/>
            <p14:sldId id="260"/>
            <p14:sldId id="261"/>
            <p14:sldId id="262"/>
            <p14:sldId id="291"/>
            <p14:sldId id="263"/>
            <p14:sldId id="292"/>
            <p14:sldId id="293"/>
            <p14:sldId id="264"/>
            <p14:sldId id="265"/>
            <p14:sldId id="266"/>
            <p14:sldId id="267"/>
            <p14:sldId id="268"/>
            <p14:sldId id="269"/>
            <p14:sldId id="270"/>
            <p14:sldId id="271"/>
          </p14:sldIdLst>
        </p14:section>
        <p14:section name="Раздел без заголовка" id="{493055C5-5A22-4243-80D5-2E99D60495B7}">
          <p14:sldIdLst>
            <p14:sldId id="315"/>
            <p14:sldId id="316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33" autoAdjust="0"/>
    <p:restoredTop sz="94660"/>
  </p:normalViewPr>
  <p:slideViewPr>
    <p:cSldViewPr snapToGrid="0">
      <p:cViewPr varScale="1">
        <p:scale>
          <a:sx n="84" d="100"/>
          <a:sy n="84" d="100"/>
        </p:scale>
        <p:origin x="-96" y="-1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1" d="100"/>
          <a:sy n="61" d="100"/>
        </p:scale>
        <p:origin x="2346" y="8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4468F-6682-48AA-B5F4-BEF8E7F9833C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2897F-7A41-40D7-BC9E-F666B07C585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4468F-6682-48AA-B5F4-BEF8E7F9833C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2897F-7A41-40D7-BC9E-F666B07C585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4468F-6682-48AA-B5F4-BEF8E7F9833C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2897F-7A41-40D7-BC9E-F666B07C585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4468F-6682-48AA-B5F4-BEF8E7F9833C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2897F-7A41-40D7-BC9E-F666B07C585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4468F-6682-48AA-B5F4-BEF8E7F9833C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2897F-7A41-40D7-BC9E-F666B07C585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4468F-6682-48AA-B5F4-BEF8E7F9833C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2897F-7A41-40D7-BC9E-F666B07C585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4468F-6682-48AA-B5F4-BEF8E7F9833C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2897F-7A41-40D7-BC9E-F666B07C585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4468F-6682-48AA-B5F4-BEF8E7F9833C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2897F-7A41-40D7-BC9E-F666B07C585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4468F-6682-48AA-B5F4-BEF8E7F9833C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2897F-7A41-40D7-BC9E-F666B07C585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4468F-6682-48AA-B5F4-BEF8E7F9833C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82897F-7A41-40D7-BC9E-F666B07C585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24468F-6682-48AA-B5F4-BEF8E7F9833C}" type="datetimeFigureOut">
              <a:rPr lang="ru-RU" smtClean="0"/>
              <a:t>27.10.2020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82897F-7A41-40D7-BC9E-F666B07C585D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jpeg"/><Relationship Id="rId4" Type="http://schemas.openxmlformats.org/officeDocument/2006/relationships/image" Target="../media/image20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altLang="en-US" sz="5400" dirty="0" smtClean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n-ea"/>
              </a:rPr>
              <a:t>Сочи – город радости, счастья и доброты</a:t>
            </a:r>
            <a:endParaRPr lang="ru-RU" altLang="en-US" sz="5400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n-ea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355"/>
            <a:ext cx="9144000" cy="3061970"/>
          </a:xfrm>
        </p:spPr>
        <p:txBody>
          <a:bodyPr>
            <a:noAutofit/>
          </a:bodyPr>
          <a:lstStyle/>
          <a:p>
            <a:r>
              <a:rPr lang="ru-RU" altLang="en-US" sz="360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Яковлева Вероника Николаевна </a:t>
            </a:r>
          </a:p>
          <a:p>
            <a:r>
              <a:rPr lang="ru-RU" altLang="en-US" sz="360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учитель МОБУ СОШ № 2 </a:t>
            </a:r>
            <a:r>
              <a:rPr lang="ru-RU" altLang="en-US" sz="3600" dirty="0" err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г.Сочи</a:t>
            </a:r>
            <a:r>
              <a:rPr lang="ru-RU" altLang="en-US" sz="360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endParaRPr lang="ru-RU" altLang="en-US" sz="360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blinds dir="vert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4" name="Замещающее содержимое 3" descr="Яковлева В. Н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092575" y="587375"/>
            <a:ext cx="4730750" cy="6122035"/>
          </a:xfrm>
          <a:prstGeom prst="rect">
            <a:avLst/>
          </a:prstGeom>
        </p:spPr>
      </p:pic>
    </p:spTree>
  </p:cSld>
  <p:clrMapOvr>
    <a:masterClrMapping/>
  </p:clrMapOvr>
  <p:transition>
    <p:cover dir="l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en-US" sz="4800">
                <a:latin typeface="Times New Roman" panose="02020603050405020304" charset="0"/>
              </a:rPr>
              <a:t>Подготовка к акции «Скажи курению НЕТ »</a:t>
            </a:r>
          </a:p>
        </p:txBody>
      </p:sp>
      <p:pic>
        <p:nvPicPr>
          <p:cNvPr id="4" name="Замещающее содержимое 3" descr="IMG-20171110-WA0026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838200" y="2058035"/>
            <a:ext cx="5181600" cy="3886200"/>
          </a:xfrm>
          <a:prstGeom prst="rect">
            <a:avLst/>
          </a:prstGeom>
        </p:spPr>
      </p:pic>
      <p:pic>
        <p:nvPicPr>
          <p:cNvPr id="5" name="Замещающее содержимое 4" descr="IMG-20171110-WA0028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172200" y="2058035"/>
            <a:ext cx="5181600" cy="3886200"/>
          </a:xfrm>
          <a:prstGeom prst="rect">
            <a:avLst/>
          </a:prstGeom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altLang="en-US"/>
              <a:t>Подготовка к городской акции «Скажи курению НЕТ»</a:t>
            </a:r>
          </a:p>
        </p:txBody>
      </p:sp>
      <p:pic>
        <p:nvPicPr>
          <p:cNvPr id="5" name="Замещающее содержимое 4" descr="IMG-20171110-WA0032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838200" y="2058035"/>
            <a:ext cx="5181600" cy="3886200"/>
          </a:xfrm>
          <a:prstGeom prst="rect">
            <a:avLst/>
          </a:prstGeom>
        </p:spPr>
      </p:pic>
      <p:pic>
        <p:nvPicPr>
          <p:cNvPr id="6" name="Замещающее содержимое 5" descr="IMG-20171110-WA0029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172200" y="2058035"/>
            <a:ext cx="5181600" cy="3886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altLang="en-US"/>
              <a:t>Участие в городской акции «Скажи  курению НЕТ»</a:t>
            </a:r>
          </a:p>
        </p:txBody>
      </p:sp>
      <p:pic>
        <p:nvPicPr>
          <p:cNvPr id="4" name="Замещающее содержимое 3" descr="IMG-20171027-WA010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838200" y="2058035"/>
            <a:ext cx="5181600" cy="3886200"/>
          </a:xfrm>
          <a:prstGeom prst="rect">
            <a:avLst/>
          </a:prstGeom>
        </p:spPr>
      </p:pic>
      <p:pic>
        <p:nvPicPr>
          <p:cNvPr id="5" name="Замещающее содержимое 4" descr="IMG-20171027-WA0051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172200" y="2058035"/>
            <a:ext cx="5181600" cy="3886200"/>
          </a:xfrm>
          <a:prstGeom prst="rect">
            <a:avLst/>
          </a:prstGeom>
        </p:spPr>
      </p:pic>
    </p:spTree>
  </p:cSld>
  <p:clrMapOvr>
    <a:masterClrMapping/>
  </p:clrMapOvr>
  <p:transition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en-US"/>
              <a:t>Учащиеся 8 и 7 классов приняли участие в муниципальной акции «Скажи курению НЕТ»</a:t>
            </a:r>
          </a:p>
        </p:txBody>
      </p:sp>
      <p:pic>
        <p:nvPicPr>
          <p:cNvPr id="6" name="Замещающее содержимое 5" descr="IMG-20171027-WA0075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172200" y="2058035"/>
            <a:ext cx="5181600" cy="3886200"/>
          </a:xfrm>
          <a:prstGeom prst="rect">
            <a:avLst/>
          </a:prstGeom>
        </p:spPr>
      </p:pic>
      <p:pic>
        <p:nvPicPr>
          <p:cNvPr id="8" name="Замещающее содержимое 7" descr="IMG-20171027-WA0082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838200" y="2058035"/>
            <a:ext cx="5181600" cy="3886200"/>
          </a:xfrm>
          <a:prstGeom prst="rect">
            <a:avLst/>
          </a:prstGeom>
        </p:spPr>
      </p:pic>
    </p:spTree>
  </p:cSld>
  <p:clrMapOvr>
    <a:masterClrMapping/>
  </p:clrMapOvr>
  <p:transition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/>
              <a:t>На улице Навагинской</a:t>
            </a:r>
          </a:p>
        </p:txBody>
      </p:sp>
      <p:pic>
        <p:nvPicPr>
          <p:cNvPr id="5" name="Замещающее содержимое 4" descr="IMG-20171027-WA0092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838200" y="2058035"/>
            <a:ext cx="5181600" cy="3886200"/>
          </a:xfrm>
          <a:prstGeom prst="rect">
            <a:avLst/>
          </a:prstGeom>
        </p:spPr>
      </p:pic>
      <p:pic>
        <p:nvPicPr>
          <p:cNvPr id="9" name="Замещающее содержимое 8" descr="IMG-20171027-WA0089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172200" y="2058035"/>
            <a:ext cx="5181600" cy="3886200"/>
          </a:xfrm>
          <a:prstGeom prst="rect">
            <a:avLst/>
          </a:prstGeom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/>
              <a:t>Сочи - зона, свободная от курения</a:t>
            </a:r>
          </a:p>
        </p:txBody>
      </p:sp>
      <p:pic>
        <p:nvPicPr>
          <p:cNvPr id="5" name="Замещающее содержимое 4" descr="IMG-20171027-WA0100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838200" y="2058035"/>
            <a:ext cx="5181600" cy="3886200"/>
          </a:xfrm>
          <a:prstGeom prst="rect">
            <a:avLst/>
          </a:prstGeom>
        </p:spPr>
      </p:pic>
      <p:pic>
        <p:nvPicPr>
          <p:cNvPr id="6" name="Замещающее содержимое 5" descr="IMG-20171027-WA0103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172200" y="2058035"/>
            <a:ext cx="5181600" cy="3886200"/>
          </a:xfrm>
          <a:prstGeom prst="rect">
            <a:avLst/>
          </a:prstGeom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altLang="en-US"/>
              <a:t>Подготовка к Международному Дню доброты</a:t>
            </a:r>
          </a:p>
        </p:txBody>
      </p:sp>
      <p:pic>
        <p:nvPicPr>
          <p:cNvPr id="4" name="Замещающее содержимое 3" descr="IMG_20171110_08383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6370" y="1426210"/>
            <a:ext cx="4982210" cy="4751070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altLang="en-US"/>
              <a:t>Подготовка к Международному дню доброты</a:t>
            </a:r>
          </a:p>
        </p:txBody>
      </p:sp>
      <p:pic>
        <p:nvPicPr>
          <p:cNvPr id="4" name="Замещающее содержимое 3" descr="IMG_20171110_09000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94685" y="1350010"/>
            <a:ext cx="5801995" cy="4827270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altLang="en-US"/>
              <a:t>Подготовка к празднованию Международного дня доброты</a:t>
            </a:r>
          </a:p>
        </p:txBody>
      </p:sp>
      <p:pic>
        <p:nvPicPr>
          <p:cNvPr id="4" name="Замещающее содержимое 3" descr="IMG_20171110_10482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835" y="1691005"/>
            <a:ext cx="5052695" cy="4636770"/>
          </a:xfrm>
          <a:prstGeom prst="rect">
            <a:avLst/>
          </a:prstGeo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altLang="en-US"/>
              <a:t>Участие в акции, посвященной Международному Дню доброты </a:t>
            </a:r>
          </a:p>
        </p:txBody>
      </p:sp>
      <p:pic>
        <p:nvPicPr>
          <p:cNvPr id="4" name="Замещающее содержимое 3" descr="IMG_20171113_090749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838200" y="2058035"/>
            <a:ext cx="5181600" cy="3886200"/>
          </a:xfrm>
          <a:prstGeom prst="rect">
            <a:avLst/>
          </a:prstGeom>
        </p:spPr>
      </p:pic>
      <p:pic>
        <p:nvPicPr>
          <p:cNvPr id="6" name="Замещающее содержимое 5" descr="IMG-20171113-WA0026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172200" y="2058035"/>
            <a:ext cx="5181600" cy="3886200"/>
          </a:xfrm>
          <a:prstGeom prst="rect">
            <a:avLst/>
          </a:prstGeom>
        </p:spPr>
      </p:pic>
    </p:spTree>
  </p:cSld>
  <p:clrMapOvr>
    <a:masterClrMapping/>
  </p:clrMapOvr>
  <p:transition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/>
              <a:t>Журавлики доброты</a:t>
            </a:r>
          </a:p>
        </p:txBody>
      </p:sp>
      <p:pic>
        <p:nvPicPr>
          <p:cNvPr id="5" name="Замещающее содержимое 4" descr="IMG-20171113-WA0039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204720" y="1825625"/>
            <a:ext cx="2447290" cy="4351655"/>
          </a:xfrm>
          <a:prstGeom prst="rect">
            <a:avLst/>
          </a:prstGeom>
        </p:spPr>
      </p:pic>
      <p:pic>
        <p:nvPicPr>
          <p:cNvPr id="6" name="Замещающее содержимое 5" descr="IMG-20171113-WA0021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172200" y="2058035"/>
            <a:ext cx="5181600" cy="3886200"/>
          </a:xfrm>
          <a:prstGeom prst="rect">
            <a:avLst/>
          </a:prstGeom>
        </p:spPr>
      </p:pic>
      <p:pic>
        <p:nvPicPr>
          <p:cNvPr id="7" name="Замещающее содержимое 5" descr="IMG-20171113-WA00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4600" y="2210435"/>
            <a:ext cx="5181600" cy="3886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altLang="en-US"/>
              <a:t>Акция «Послания доброты», приуроченная к празднованию Дня города</a:t>
            </a:r>
          </a:p>
        </p:txBody>
      </p:sp>
      <p:pic>
        <p:nvPicPr>
          <p:cNvPr id="4" name="Замещающее содержимое 3" descr="IMG_20171114_10522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94685" y="1825625"/>
            <a:ext cx="5801995" cy="4351655"/>
          </a:xfrm>
          <a:prstGeom prst="rect">
            <a:avLst/>
          </a:prstGeom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/>
              <a:t>«Послания доброты»</a:t>
            </a:r>
          </a:p>
        </p:txBody>
      </p:sp>
      <p:pic>
        <p:nvPicPr>
          <p:cNvPr id="4" name="Замещающее содержимое 3" descr="IMG_20171121_110003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838200" y="2058035"/>
            <a:ext cx="5181600" cy="3886200"/>
          </a:xfrm>
          <a:prstGeom prst="rect">
            <a:avLst/>
          </a:prstGeom>
        </p:spPr>
      </p:pic>
      <p:pic>
        <p:nvPicPr>
          <p:cNvPr id="5" name="Замещающее содержимое 4" descr="IMG_20171121_110951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172200" y="2058035"/>
            <a:ext cx="5181600" cy="3886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altLang="en-US"/>
              <a:t>Ученики 8 класса раздают «послания доброты» сочинцам и гостям курорта</a:t>
            </a:r>
          </a:p>
        </p:txBody>
      </p:sp>
      <p:pic>
        <p:nvPicPr>
          <p:cNvPr id="5" name="Замещающее содержимое 4" descr="IMG_20171121_111502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838200" y="2058035"/>
            <a:ext cx="5181600" cy="3886200"/>
          </a:xfrm>
          <a:prstGeom prst="rect">
            <a:avLst/>
          </a:prstGeom>
        </p:spPr>
      </p:pic>
      <p:pic>
        <p:nvPicPr>
          <p:cNvPr id="6" name="Замещающее содержимое 5" descr="IMG_20171121_110933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172200" y="2058035"/>
            <a:ext cx="5181600" cy="3886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/>
              <a:t>Журавлики доброты</a:t>
            </a:r>
          </a:p>
        </p:txBody>
      </p:sp>
      <p:pic>
        <p:nvPicPr>
          <p:cNvPr id="4" name="Замещающее содержимое 3" descr="IMG_20171113_09090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94685" y="1825625"/>
            <a:ext cx="5801995" cy="4351655"/>
          </a:xfrm>
          <a:prstGeom prst="rect">
            <a:avLst/>
          </a:prstGeom>
        </p:spPr>
      </p:pic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altLang="en-US"/>
          </a:p>
        </p:txBody>
      </p:sp>
      <p:pic>
        <p:nvPicPr>
          <p:cNvPr id="4" name="Замещающее содержимое 3" descr="IMG_20171113_091459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94685" y="1825625"/>
            <a:ext cx="5801995" cy="4351655"/>
          </a:xfrm>
          <a:prstGeom prst="rect">
            <a:avLst/>
          </a:prstGeom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/>
              <a:t>Доброта всегда возвращается...</a:t>
            </a:r>
          </a:p>
        </p:txBody>
      </p:sp>
      <p:pic>
        <p:nvPicPr>
          <p:cNvPr id="4" name="Замещающее содержимое 3" descr="IMG_20171113_091619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838200" y="2058035"/>
            <a:ext cx="5181600" cy="3886200"/>
          </a:xfrm>
          <a:prstGeom prst="rect">
            <a:avLst/>
          </a:prstGeom>
        </p:spPr>
      </p:pic>
      <p:pic>
        <p:nvPicPr>
          <p:cNvPr id="3" name="Замещающее содержимое 2" descr="IMG_20171113_091158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205980" y="2058035"/>
            <a:ext cx="4147820" cy="3886200"/>
          </a:xfrm>
          <a:prstGeom prst="rect">
            <a:avLst/>
          </a:prstGeom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en-US"/>
              <a:t>Учащиеся 8 класса записали на сердечках, изготовленных своими руками, «волшебные слова», которыми делились жители и гости курорта. </a:t>
            </a:r>
          </a:p>
        </p:txBody>
      </p:sp>
      <p:pic>
        <p:nvPicPr>
          <p:cNvPr id="4" name="Замещающее содержимое 3" descr="IMG_20171114_10593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94685" y="1825625"/>
            <a:ext cx="5801995" cy="4351655"/>
          </a:xfrm>
          <a:prstGeom prst="rect">
            <a:avLst/>
          </a:prstGeom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altLang="en-US"/>
              <a:t>«Волшебными» словами делятся жители и гости  Сочи</a:t>
            </a:r>
          </a:p>
        </p:txBody>
      </p:sp>
      <p:pic>
        <p:nvPicPr>
          <p:cNvPr id="7" name="Замещающее содержимое 6" descr="IMG_20171114_11171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94685" y="1825625"/>
            <a:ext cx="5801995" cy="4351655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/>
              <a:t>Желаю счастья, здоровья, доброты...</a:t>
            </a:r>
          </a:p>
        </p:txBody>
      </p:sp>
      <p:pic>
        <p:nvPicPr>
          <p:cNvPr id="4" name="Замещающее содержимое 3" descr="IMG_20171114_105711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94685" y="1825625"/>
            <a:ext cx="5801995" cy="4351655"/>
          </a:xfrm>
          <a:prstGeom prst="rect">
            <a:avLst/>
          </a:prstGeom>
        </p:spPr>
      </p:pic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altLang="en-US"/>
              <a:t>Проведение викторины по литературе в 5 классах в рамках Недели русского языка и литературы</a:t>
            </a:r>
          </a:p>
        </p:txBody>
      </p:sp>
      <p:pic>
        <p:nvPicPr>
          <p:cNvPr id="4" name="Замещающее содержимое 3" descr="IMG_20171113_11575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94685" y="1825625"/>
            <a:ext cx="5801995" cy="4351655"/>
          </a:xfrm>
          <a:prstGeom prst="rect">
            <a:avLst/>
          </a:prstGeom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/>
              <a:t>Накал страстей растет...</a:t>
            </a:r>
          </a:p>
        </p:txBody>
      </p:sp>
      <p:pic>
        <p:nvPicPr>
          <p:cNvPr id="4" name="Замещающее содержимое 3" descr="IMG_20171113_115802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94685" y="1825625"/>
            <a:ext cx="5801995" cy="4351655"/>
          </a:xfrm>
          <a:prstGeom prst="rect">
            <a:avLst/>
          </a:prstGeom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03" y="174171"/>
            <a:ext cx="4722175" cy="54210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Замещающее содержимое 5" descr="IMG-20171113-WA00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2286" y="1219200"/>
            <a:ext cx="4727066" cy="3317471"/>
          </a:xfrm>
          <a:prstGeom prst="rect">
            <a:avLst/>
          </a:prstGeom>
        </p:spPr>
      </p:pic>
      <p:pic>
        <p:nvPicPr>
          <p:cNvPr id="4" name="Замещающее содержимое 5" descr="IMG-20171113-WA00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90528" y="3592286"/>
            <a:ext cx="5181234" cy="3483428"/>
          </a:xfrm>
          <a:prstGeom prst="rect">
            <a:avLst/>
          </a:prstGeom>
        </p:spPr>
      </p:pic>
      <p:pic>
        <p:nvPicPr>
          <p:cNvPr id="5" name="Замещающее содержимое 4" descr="IMG-20171112-WA000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18396" y="457200"/>
            <a:ext cx="3076512" cy="43516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403229"/>
            <a:ext cx="1202604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72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СПАСИБО </a:t>
            </a:r>
            <a:r>
              <a:rPr lang="ru-RU" sz="72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ЗА </a:t>
            </a:r>
            <a:r>
              <a:rPr lang="ru-RU" sz="7200" dirty="0" smtClean="0">
                <a:solidFill>
                  <a:schemeClr val="accent6"/>
                </a:solidFill>
                <a:latin typeface="Comic Sans MS" panose="030F0702030302020204" pitchFamily="66" charset="0"/>
              </a:rPr>
              <a:t>ВНИМАНИЕ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185</Words>
  <Application>Microsoft Office PowerPoint</Application>
  <PresentationFormat>Произвольный</PresentationFormat>
  <Paragraphs>25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 Office</vt:lpstr>
      <vt:lpstr>Сочи – город радости, счастья и доброты</vt:lpstr>
      <vt:lpstr>Презентация PowerPoint</vt:lpstr>
      <vt:lpstr>Подготовка к акции «Скажи курению НЕТ »</vt:lpstr>
      <vt:lpstr>Подготовка к городской акции «Скажи курению НЕТ»</vt:lpstr>
      <vt:lpstr>Участие в городской акции «Скажи  курению НЕТ»</vt:lpstr>
      <vt:lpstr>Учащиеся 8 и 7 классов приняли участие в муниципальной акции «Скажи курению НЕТ»</vt:lpstr>
      <vt:lpstr>На улице Навагинской</vt:lpstr>
      <vt:lpstr>Сочи - зона, свободная от курения</vt:lpstr>
      <vt:lpstr>Подготовка к Международному Дню доброты</vt:lpstr>
      <vt:lpstr>Подготовка к Международному дню доброты</vt:lpstr>
      <vt:lpstr>Подготовка к празднованию Международного дня доброты</vt:lpstr>
      <vt:lpstr>Участие в акции, посвященной Международному Дню доброты </vt:lpstr>
      <vt:lpstr>Журавлики доброты</vt:lpstr>
      <vt:lpstr>Акция «Послания доброты», приуроченная к празднованию Дня города</vt:lpstr>
      <vt:lpstr>«Послания доброты»</vt:lpstr>
      <vt:lpstr>Ученики 8 класса раздают «послания доброты» сочинцам и гостям курорта</vt:lpstr>
      <vt:lpstr>Журавлики доброты</vt:lpstr>
      <vt:lpstr>Презентация PowerPoint</vt:lpstr>
      <vt:lpstr>Доброта всегда возвращается...</vt:lpstr>
      <vt:lpstr>Учащиеся 8 класса записали на сердечках, изготовленных своими руками, «волшебные слова», которыми делились жители и гости курорта. </vt:lpstr>
      <vt:lpstr>«Волшебными» словами делятся жители и гости  Сочи</vt:lpstr>
      <vt:lpstr>Желаю счастья, здоровья, доброты...</vt:lpstr>
      <vt:lpstr>Проведение викторины по литературе в 5 классах в рамках Недели русского языка и литературы</vt:lpstr>
      <vt:lpstr>Накал страстей растет...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Учебная практика в МОБУ СОШ №2</dc:title>
  <dc:creator>PK</dc:creator>
  <cp:lastModifiedBy>Вероника Николаевна</cp:lastModifiedBy>
  <cp:revision>28</cp:revision>
  <dcterms:created xsi:type="dcterms:W3CDTF">2017-11-25T14:57:00Z</dcterms:created>
  <dcterms:modified xsi:type="dcterms:W3CDTF">2020-10-27T17:31:31Z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1049-10.2.0.5965</vt:lpwstr>
  </property>
</Properties>
</file>