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96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8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6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4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8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29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99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98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12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15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F6F3F-8505-4B14-BA92-6C97D34DA846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38126-8159-4900-B128-0D93FCDF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69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9882" y="2201654"/>
            <a:ext cx="9144000" cy="2387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Экологический час</a:t>
            </a:r>
            <a:br>
              <a:rPr lang="ru-RU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«Природа – наш дом»</a:t>
            </a:r>
            <a:endParaRPr lang="ru-RU" dirty="0">
              <a:solidFill>
                <a:srgbClr val="00206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4039" y="124320"/>
            <a:ext cx="9144000" cy="1655762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j-lt"/>
              </a:rPr>
              <a:t>МБУ ДО «Центр дополнительного образования «Одаренность»</a:t>
            </a:r>
            <a:endParaRPr lang="ru-RU" b="1" i="1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0747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d.multiurok.ru/html/2017/01/24/s_58870579e5f05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458" y="365125"/>
            <a:ext cx="8101084" cy="607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096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6" name="Picture 4" descr="https://fs.znanio.ru/d5af0e/70/ef/40fa66a1b33661456446c254a2c42141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1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893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fsd.multiurok.ru/html/2021/03/29/s_6061a2507f7c9/166432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233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s://sun9-9.userapi.com/impf/c851436/v851436719/1a2526/7rfqISsdzpo.jpg?size=1280x763&amp;quality=96&amp;sign=aa559d26d19611cb6850e76207892e66&amp;c_uniq_tag=L2tzHvjSq9M6QmsCpCNFFfri7bik-QPCOrydOhhe-YU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93" y="365125"/>
            <a:ext cx="10622507" cy="633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43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ola.49lib.ru/wp-content/uploads/2021/11/uFwo-Gb3_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02" y="365125"/>
            <a:ext cx="10398457" cy="607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38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357" y="3759356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 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др.-греч.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οἶκος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обиталище, жилище, дом, имущество и </a:t>
            </a:r>
            <a:r>
              <a:rPr lang="ru-RU" sz="3600" b="1" i="1" dirty="0" err="1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λόγος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понятие, учение, наука)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наука, которая изучает законы природы, взаимодействие живых организмов с окружающей средой.</a:t>
            </a:r>
          </a:p>
        </p:txBody>
      </p:sp>
    </p:spTree>
    <p:extLst>
      <p:ext uri="{BB962C8B-B14F-4D97-AF65-F5344CB8AC3E}">
        <p14:creationId xmlns:p14="http://schemas.microsoft.com/office/powerpoint/2010/main" val="198464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58" y="86412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Природа - источник красоты.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pic>
        <p:nvPicPr>
          <p:cNvPr id="1028" name="Picture 4" descr="https://xn--39-vlcidmgo1a7b.xn--p1ai/image/catalog/fotooboi/priroda/priroda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64" y="1519615"/>
            <a:ext cx="3536268" cy="235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ugaga.ru/uploads/posts/2012-06/1339409975_park-cvetov-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06" y="1519615"/>
            <a:ext cx="3521078" cy="235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ixnio.com/free-images/2017/09/23/2017-09-23-16-23-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59" y="4367285"/>
            <a:ext cx="3543215" cy="23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ookw.ru/9/973/1566944095-oboi-more-00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07" y="4367285"/>
            <a:ext cx="3521078" cy="23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30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382" y="415920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Пришла без краски и без кисти</a:t>
            </a:r>
            <a:br>
              <a:rPr lang="ru-RU" sz="6000" dirty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6000" dirty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 разукрасила все листья 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3853" y="5947249"/>
            <a:ext cx="10515600" cy="4351338"/>
          </a:xfrm>
        </p:spPr>
        <p:txBody>
          <a:bodyPr/>
          <a:lstStyle/>
          <a:p>
            <a:r>
              <a:rPr lang="ru-RU" dirty="0" smtClean="0"/>
              <a:t>О каком времени года идет речь?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160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994" y="57003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Лес, точно терем расписной,                         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Лиловый, золотой, багряный,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Веселой пестрою стеной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над светлою поляной.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Бунин. </a:t>
            </a:r>
          </a:p>
          <a:p>
            <a:endParaRPr lang="ru-RU" dirty="0"/>
          </a:p>
        </p:txBody>
      </p:sp>
      <p:pic>
        <p:nvPicPr>
          <p:cNvPr id="2052" name="Picture 4" descr="https://i.ytimg.com/vi/yTZj-22uK_0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794" y="3349352"/>
            <a:ext cx="5589389" cy="314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5931" y="366345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осени первоначальной 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Короткая, но дивная пора —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день стоит как бы хрустальный,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лучезарны вечера...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Пустеет воздух, птиц не слышно боле,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далеко еще до первых зимних бурь,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льется чистая и теплая лазурь,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отдыхающее поле...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Тютчев</a:t>
            </a:r>
          </a:p>
          <a:p>
            <a:endParaRPr lang="ru-RU" sz="2400" dirty="0"/>
          </a:p>
        </p:txBody>
      </p:sp>
      <p:pic>
        <p:nvPicPr>
          <p:cNvPr id="3080" name="Picture 8" descr="https://i.mycdn.me/i?r=AzEPZsRbOZEKgBhR0XGMT1RkpytS6d0ylNqoRTmNE3b4r6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39" y="607949"/>
            <a:ext cx="5517661" cy="413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10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d.multiurok.ru/html/2020/07/21/s_5f1691e451ae1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10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322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.znanio.ru/methodology/images/4d/3f/4d3f01e0e2e5efd68e2513fff2c60d7881d732b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0" t="7662" r="22149" b="13798"/>
          <a:stretch/>
        </p:blipFill>
        <p:spPr bwMode="auto">
          <a:xfrm>
            <a:off x="857803" y="0"/>
            <a:ext cx="10495997" cy="684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045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hareslide.ru/img/thumbs/493b0de321d0f57835e2660a7b4ddeea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4" y="1527874"/>
            <a:ext cx="5223444" cy="391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fs.znanio.ru/d5af0e/c0/2b/0811de32183118f0869235379512a758b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745" y="1541522"/>
            <a:ext cx="5214375" cy="391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2752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54</Words>
  <Application>Microsoft Office PowerPoint</Application>
  <PresentationFormat>Широкоэкранный</PresentationFormat>
  <Paragraphs>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Тема Office</vt:lpstr>
      <vt:lpstr>Экологический час «Природа – наш дом»</vt:lpstr>
      <vt:lpstr>Презентация PowerPoint</vt:lpstr>
      <vt:lpstr>Природа - источник красоты.</vt:lpstr>
      <vt:lpstr>Пришла без краски и без кисти А разукрасила все листья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час «Природа – наш дом»</dc:title>
  <dc:creator>Одаренность1</dc:creator>
  <cp:lastModifiedBy>Одаренность1</cp:lastModifiedBy>
  <cp:revision>12</cp:revision>
  <dcterms:created xsi:type="dcterms:W3CDTF">2022-03-10T08:23:40Z</dcterms:created>
  <dcterms:modified xsi:type="dcterms:W3CDTF">2022-03-11T11:56:06Z</dcterms:modified>
</cp:coreProperties>
</file>