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6" r:id="rId10"/>
    <p:sldId id="265" r:id="rId11"/>
    <p:sldId id="264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7214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6292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822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670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76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454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497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390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675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636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3813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510750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98907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86797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38881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8532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556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66AC254-0393-4E5C-9AC0-A76516B06A7B}" type="datetimeFigureOut">
              <a:rPr lang="ru-RU" smtClean="0"/>
              <a:t>28.01.2022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3D01FA0-5B20-4BAB-A249-CBAC6C18B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639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5667" y="164714"/>
            <a:ext cx="11507788" cy="1844195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  <a:br>
              <a:rPr lang="ru-RU" sz="1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«Непоседы»</a:t>
            </a:r>
            <a:endParaRPr lang="ru-RU" sz="1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4211" y="1302327"/>
            <a:ext cx="10967462" cy="55556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Инновационный проект 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«Экологическое воспитание дошкольников в соответствии с ФГОС ДО»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Воспитатель 1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кв.кат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Бакенова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Земфира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Мавлютовна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Муравленко, 2022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7488" y="3883890"/>
            <a:ext cx="3422073" cy="2281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752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303" y="415636"/>
            <a:ext cx="10634952" cy="3047999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 проекта: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долгосрочный, досугово-познавательный, творчески-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исследовательский;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 проекта: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 дошкольного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возраста, родители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воспитанников, педагоги;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48" y="3329806"/>
            <a:ext cx="3861569" cy="2896177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872" y="3049760"/>
            <a:ext cx="2510180" cy="3346907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0986" y="3159124"/>
            <a:ext cx="3237543" cy="323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123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263236"/>
            <a:ext cx="10718079" cy="40593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 проекта</a:t>
            </a:r>
            <a:r>
              <a:rPr lang="ru-RU" sz="2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«Любовь к Родине начинается с любви к природе»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Именно под этим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лозунгом детское 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движение страны проводит все мероприятия, которые направлены на то, чтобы наши дети научились любить Родину через любовь к окружающему миру.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Дело в том, что заложить любовь к Родине, к родному краю, к родной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природе, к людям можно только в младшем возрасте. Потом поменять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мировоззрение, изменить представления и взгляды человека на окружающее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необычайно сложно. Именно поэтому важно своевременно развивать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сознание маленькой личности.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857" y="4125739"/>
            <a:ext cx="3295719" cy="23858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395" y="4125739"/>
            <a:ext cx="3374076" cy="238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950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9934" y="1011381"/>
            <a:ext cx="3449782" cy="4599710"/>
          </a:xfrm>
        </p:spPr>
      </p:pic>
      <p:sp>
        <p:nvSpPr>
          <p:cNvPr id="6" name="Объект 2"/>
          <p:cNvSpPr>
            <a:spLocks noGrp="1"/>
          </p:cNvSpPr>
          <p:nvPr>
            <p:ph type="title"/>
          </p:nvPr>
        </p:nvSpPr>
        <p:spPr>
          <a:xfrm>
            <a:off x="573376" y="581892"/>
            <a:ext cx="6644843" cy="57634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 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разработать и внедрить в практическую деятельность объекты для ознакомления детей с окружающим их миром;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познакомить с разными объектами живой природы и показать ее взаимосвязь с окружающим миром;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формировать у детей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грамотное поведение в природе, безопасное как для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и для самой природы;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 дошкольников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эстетические чувства, умение замечать и беречь красоту окружающей природы;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повышению профессиональной компетентности педагогов в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вопросах создания 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–развивающей среды и проведения экскурсий по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объектам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экологической тропы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700" dirty="0"/>
              <a:t/>
            </a:r>
            <a:br>
              <a:rPr lang="ru-RU" sz="2700" dirty="0"/>
            </a:br>
            <a:endParaRPr lang="ru-RU" sz="2700" dirty="0"/>
          </a:p>
        </p:txBody>
      </p:sp>
    </p:spTree>
    <p:extLst>
      <p:ext uri="{BB962C8B-B14F-4D97-AF65-F5344CB8AC3E}">
        <p14:creationId xmlns:p14="http://schemas.microsoft.com/office/powerpoint/2010/main" val="3909869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949" y="931550"/>
            <a:ext cx="3781965" cy="5042622"/>
          </a:xfrm>
        </p:spPr>
      </p:pic>
      <p:sp>
        <p:nvSpPr>
          <p:cNvPr id="5" name="Объект 2"/>
          <p:cNvSpPr>
            <a:spLocks noGrp="1"/>
          </p:cNvSpPr>
          <p:nvPr>
            <p:ph type="title"/>
          </p:nvPr>
        </p:nvSpPr>
        <p:spPr>
          <a:xfrm>
            <a:off x="748146" y="266316"/>
            <a:ext cx="6276109" cy="63730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результаты: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Расширение знаний и представлений детей о бережном, созидательном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отношении к природе.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Формирование у детей гуманистической направленности поведения в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окружающих природных условиях.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Содействовать развитию представлений о растительном и животном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мире.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Обогащение методической базы ДОУ дидактическими материалами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экологического направления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Презентация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 методическом объединении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Повышение педагогической компетентности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воспитателей по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расширению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экологических знаний у детей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2019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914400"/>
            <a:ext cx="5176261" cy="5079999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детей в благоустройстве детского сада «Теплица»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786" y="914399"/>
            <a:ext cx="5209309" cy="5209309"/>
          </a:xfrm>
        </p:spPr>
      </p:pic>
    </p:spTree>
    <p:extLst>
      <p:ext uri="{BB962C8B-B14F-4D97-AF65-F5344CB8AC3E}">
        <p14:creationId xmlns:p14="http://schemas.microsoft.com/office/powerpoint/2010/main" val="29000851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4932216"/>
            <a:ext cx="10357861" cy="1662547"/>
          </a:xfrm>
        </p:spPr>
        <p:txBody>
          <a:bodyPr/>
          <a:lstStyle/>
          <a:p>
            <a:pPr algn="ctr"/>
            <a:r>
              <a:rPr lang="ru-RU" dirty="0" smtClean="0"/>
              <a:t>«Огород на подоконнике»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587" y="353290"/>
            <a:ext cx="4578927" cy="4578927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432" y="353291"/>
            <a:ext cx="4578924" cy="4578924"/>
          </a:xfrm>
        </p:spPr>
      </p:pic>
    </p:spTree>
    <p:extLst>
      <p:ext uri="{BB962C8B-B14F-4D97-AF65-F5344CB8AC3E}">
        <p14:creationId xmlns:p14="http://schemas.microsoft.com/office/powerpoint/2010/main" val="1895347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5636" y="678874"/>
            <a:ext cx="4572000" cy="5315526"/>
          </a:xfrm>
        </p:spPr>
        <p:txBody>
          <a:bodyPr/>
          <a:lstStyle/>
          <a:p>
            <a:pPr algn="ctr"/>
            <a:r>
              <a:rPr lang="ru-RU" dirty="0" smtClean="0"/>
              <a:t>Участие в экологическом проекте «</a:t>
            </a:r>
            <a:r>
              <a:rPr lang="ru-RU" dirty="0" err="1" smtClean="0"/>
              <a:t>Эколята</a:t>
            </a:r>
            <a:r>
              <a:rPr lang="ru-RU" dirty="0" smtClean="0"/>
              <a:t>-молодые защитники природы»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769" y="678874"/>
            <a:ext cx="5687291" cy="5687291"/>
          </a:xfrm>
        </p:spPr>
      </p:pic>
    </p:spTree>
    <p:extLst>
      <p:ext uri="{BB962C8B-B14F-4D97-AF65-F5344CB8AC3E}">
        <p14:creationId xmlns:p14="http://schemas.microsoft.com/office/powerpoint/2010/main" val="3567705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9012" y="224943"/>
            <a:ext cx="9623570" cy="110509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Экологическая акция «собери крышечки-спаси Арктику»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60" y="1586728"/>
            <a:ext cx="4925291" cy="492529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303" y="1586728"/>
            <a:ext cx="4925291" cy="4925291"/>
          </a:xfrm>
        </p:spPr>
      </p:pic>
    </p:spTree>
    <p:extLst>
      <p:ext uri="{BB962C8B-B14F-4D97-AF65-F5344CB8AC3E}">
        <p14:creationId xmlns:p14="http://schemas.microsoft.com/office/powerpoint/2010/main" val="2294815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7558" y="289404"/>
            <a:ext cx="9615054" cy="1507067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«Фестиваль Наука 0+» (использование </a:t>
            </a:r>
            <a:r>
              <a:rPr lang="ru-RU" dirty="0" err="1" smtClean="0"/>
              <a:t>биолаборатории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17" y="1796471"/>
            <a:ext cx="4038600" cy="403860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774" y="2313709"/>
            <a:ext cx="3398210" cy="2548657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1541" y="1796471"/>
            <a:ext cx="40386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600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10247024" cy="1927323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Дети активно используют в </a:t>
            </a:r>
            <a:r>
              <a:rPr lang="ru-RU" dirty="0" err="1" smtClean="0"/>
              <a:t>нод</a:t>
            </a:r>
            <a:r>
              <a:rPr lang="ru-RU" dirty="0" smtClean="0"/>
              <a:t> микроскопы, переносной комплект «чудо-грядка»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406" y="685800"/>
            <a:ext cx="3614738" cy="361473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8269" y="685800"/>
            <a:ext cx="3614738" cy="3614738"/>
          </a:xfrm>
        </p:spPr>
      </p:pic>
    </p:spTree>
    <p:extLst>
      <p:ext uri="{BB962C8B-B14F-4D97-AF65-F5344CB8AC3E}">
        <p14:creationId xmlns:p14="http://schemas.microsoft.com/office/powerpoint/2010/main" val="3943371024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33</TotalTime>
  <Words>88</Words>
  <Application>Microsoft Office PowerPoint</Application>
  <PresentationFormat>Широкоэкранный</PresentationFormat>
  <Paragraphs>18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Times New Roman</vt:lpstr>
      <vt:lpstr>Wingdings 3</vt:lpstr>
      <vt:lpstr>Сектор</vt:lpstr>
      <vt:lpstr>Муниципальное Бюджетное дошкольное образовательное учреждение  «детский сад «Непоседы»</vt:lpstr>
      <vt:lpstr>Вид проекта: долгосрочный, досугово-познавательный, творчески- исследовательский; Участники проекта: Дети дошкольного возраста, родители воспитанников, педагоги; </vt:lpstr>
      <vt:lpstr>Актуальность проекта:  «Любовь к Родине начинается с любви к природе». Именно под этим лозунгом детское экологическое движение страны проводит все мероприятия, которые направлены на то, чтобы наши дети научились любить Родину через любовь к окружающему миру. Дело в том, что заложить любовь к Родине, к родному краю, к родной природе, к людям можно только в младшем возрасте. Потом поменять мировоззрение, изменить представления и взгляды человека на окружающее необычайно сложно. Именно поэтому важно своевременно развивать экологическое сознание маленькой личности. </vt:lpstr>
      <vt:lpstr>Задачи проекта: - разработать и внедрить в практическую деятельность объекты для ознакомления детей с окружающим их миром; - познакомить с разными объектами живой природы и показать ее взаимосвязь с окружающим миром; - формировать у детей экологически грамотное поведение в природе, безопасное как для дошкольников, так и для самой природы; - воспитывать у дошкольников эстетические чувства, умение замечать и беречь красоту окружающей природы; - способствовать повышению профессиональной компетентности педагогов в вопросах создания эколого–развивающей среды и проведения экскурсий по объектам экологической тропы; </vt:lpstr>
      <vt:lpstr>Ожидаемые результаты: Дети: o Расширение знаний и представлений детей о бережном, созидательном отношении к природе. o Формирование у детей гуманистической направленности поведения в окружающих природных условиях. o Содействовать развитию представлений о растительном и животном мире. Педагоги: o Обогащение методической базы ДОУ дидактическими материалами экологического направления. o Презентация проекта на методическом объединении o Повышение педагогической компетентности воспитателей по расширению экологических знаний у детей. </vt:lpstr>
      <vt:lpstr>Участие детей в благоустройстве детского сада «Теплица»</vt:lpstr>
      <vt:lpstr>«Огород на подоконнике»</vt:lpstr>
      <vt:lpstr>Участие в экологическом проекте «Эколята-молодые защитники природы»</vt:lpstr>
      <vt:lpstr>Экологическая акция «собери крышечки-спаси Арктику»</vt:lpstr>
      <vt:lpstr>«Фестиваль Наука 0+» (использование биолаборатории)</vt:lpstr>
      <vt:lpstr>Дети активно используют в нод микроскопы, переносной комплект «чудо-грядка»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 «детский сад «Непоседы»</dc:title>
  <dc:creator>HP</dc:creator>
  <cp:lastModifiedBy>HP</cp:lastModifiedBy>
  <cp:revision>9</cp:revision>
  <dcterms:created xsi:type="dcterms:W3CDTF">2022-01-28T18:06:38Z</dcterms:created>
  <dcterms:modified xsi:type="dcterms:W3CDTF">2022-01-28T18:39:40Z</dcterms:modified>
</cp:coreProperties>
</file>