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62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F2E037-E9D1-4FB3-BAB4-28375D2A47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93BB46-E70B-482E-AF91-D02B68FF3E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714050-EB9C-4176-A4C5-2112920CD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9FB2A7-CE03-47FC-B1CB-EA8B1BA85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16F5F2-7662-4CCE-A050-C78523AA2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681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688035-83D4-46DD-B32B-01E25AB9C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C9834E-8434-4ADC-97F1-551B6FC164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57045F-BDFE-4272-8854-BD6B51DC5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C5183A-C377-418A-AFE7-8BC181A67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5A402C-8485-4844-B22D-EA3AE94EC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692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C2E7C8-0FDA-4496-BF29-EFF99FB8F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0C3D6E-1277-4A6C-8E55-C8C0B94BF1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2BB9D28-9D10-4E9D-9B0F-30B0EE14E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9DC817-3EA5-4830-B361-85782C779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99CE9B-C16F-42B1-BE64-F82EBEA19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906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ACD77C-6317-4F97-91C0-049724A36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8A2438-57C4-402F-A601-0F8907A668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5A2C035-4AD0-4DC4-B986-D8D57F82C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24C5EC-589D-4D71-9A9C-236FC700C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4C48AB7-868E-4F73-BDBD-DB39B438A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FC0CFEB-8F82-4CD6-8377-AE09A04C7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784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6DCE9-4081-4983-BC13-1759A54DA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2A5C80D-08EF-43A6-8178-A7FF441CD6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553DE9C-E6B1-4343-BF9F-9E31E296B9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49B6248-2782-4620-B55D-90FA5CC9F8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D7ECDAF-B03A-424B-9405-17D96D02F3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61F2422-057B-44FF-B58D-1DC3AA2AC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11F9DA4-8EBE-463F-8D01-7E79D2CA1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8A78BDE-B517-4368-B836-9313C20E6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858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730063-0DCB-4B11-B799-D1FA3A42B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CC849D6-8250-451C-B510-8E295CC9E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78A73A9-75E3-4645-85A0-EF93D2B1D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C92687E-38A3-4E80-BBB7-71C420F18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480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64D611F-3017-4452-B8F0-46257FFFF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BC3B51F-0C49-465C-92AC-975D288A0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1A75014-CBE9-4BD4-ABCD-6413DA8E1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545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781D41-4ABF-49F8-8F73-007E042C6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85AB80-E34C-43BC-8295-0D5745D7C1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9E2EDAC-3ACF-456F-A3FF-A8DC27586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12C6B6-09A5-4B15-ACC0-3F1A1C3C2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D81EEE-2108-474E-B1B2-A5E342A16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F9D52B-3D3B-4C36-9DF7-28967BC09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757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BA6AB1-D494-43A3-88D7-88E97E84E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F6D2795-B054-4AFB-865E-F7BCF14441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9C91FFB-5033-4F12-8341-D4111DDE88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AB03459-8BE9-43D3-89BA-1FD056406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9976EB-F55C-40F8-A2C5-8365F63DD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282300E-2091-4F87-AB5D-175525538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357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4F0911-C599-4DB7-99B8-B0F25E525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D314719-7911-46D3-A511-1A20C420DE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F33E5F-EF71-4868-912A-0225C54CE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170F56A-6A33-46EB-926F-4A2AB8BA1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AA288B-9B58-4C4D-9ACD-568702450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779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57769CC-994C-4286-9870-C03D09EABD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8554781-2EB9-4066-8B5E-83BE219BB6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52999A-4B4E-4AC6-BFA6-23845D45C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0DE2937-A137-49A1-8F62-BED5C43B0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9A6E9F-DC2E-40BE-9A2B-C1C31B2FB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766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1EED83-B2F8-4F12-9866-FD702F819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3A350C3-4E69-4ADC-8FA4-1FD02A98C2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904E99-8BD2-41DA-B13A-360F87BD48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A2CEA-9B84-49DD-961B-6B0B81C40825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FBB668-3A9A-4ADD-9C7A-4F102D2ABF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25019A-E84E-4B1A-9E15-00EFE39F9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D5508-4475-4924-A53B-B3392A0DF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27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E38EB9-481D-4B34-9A95-A06FD7FE8A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8976852" cy="558953"/>
          </a:xfrm>
        </p:spPr>
        <p:txBody>
          <a:bodyPr>
            <a:normAutofit fontScale="90000"/>
          </a:bodyPr>
          <a:lstStyle/>
          <a:p>
            <a:pPr algn="r"/>
            <a:r>
              <a:rPr lang="ru-RU" sz="2000" b="1" i="1" dirty="0"/>
              <a:t>МБОУ «Минская начальная школа- детский сад»</a:t>
            </a:r>
            <a:br>
              <a:rPr lang="ru-RU" sz="2000" b="1" i="1" dirty="0"/>
            </a:br>
            <a:r>
              <a:rPr lang="ru-RU" sz="2000" b="1" i="1" dirty="0"/>
              <a:t>группа «Пчелки»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9EBF07E-C81E-4673-A1AC-89A1018AB0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43759"/>
            <a:ext cx="10383520" cy="3591877"/>
          </a:xfrm>
        </p:spPr>
        <p:txBody>
          <a:bodyPr>
            <a:normAutofit/>
          </a:bodyPr>
          <a:lstStyle/>
          <a:p>
            <a:r>
              <a:rPr lang="ru-RU" sz="4400" i="1" dirty="0"/>
              <a:t>Нравственно-патриотическое воспитание детей 3-5 лет.</a:t>
            </a:r>
          </a:p>
          <a:p>
            <a:r>
              <a:rPr lang="ru-RU" sz="4400" i="1" dirty="0"/>
              <a:t>Проект «Патриотизм начинается с детства»</a:t>
            </a:r>
          </a:p>
        </p:txBody>
      </p:sp>
    </p:spTree>
    <p:extLst>
      <p:ext uri="{BB962C8B-B14F-4D97-AF65-F5344CB8AC3E}">
        <p14:creationId xmlns:p14="http://schemas.microsoft.com/office/powerpoint/2010/main" val="2045600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77D8B9-B17D-4022-BB86-32C7F044A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/>
              <a:t>Задачи </a:t>
            </a:r>
            <a:r>
              <a:rPr lang="ru-RU" dirty="0"/>
              <a:t>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256532-E3C7-454C-AFB9-08D735C557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Воспитывать у детей любовь и привязанность к своей семье, дому, детскому саду, улице, поселку, стране.</a:t>
            </a:r>
          </a:p>
          <a:p>
            <a:r>
              <a:rPr lang="ru-RU" dirty="0"/>
              <a:t>Формировать бережное отношение к природе и  всему живому.</a:t>
            </a:r>
          </a:p>
          <a:p>
            <a:r>
              <a:rPr lang="ru-RU" dirty="0"/>
              <a:t>Развитие интереса к русским традициям.</a:t>
            </a:r>
          </a:p>
          <a:p>
            <a:r>
              <a:rPr lang="ru-RU" dirty="0"/>
              <a:t>Знакомство с символами государства( </a:t>
            </a:r>
            <a:r>
              <a:rPr lang="ru-RU" dirty="0" err="1"/>
              <a:t>Герб,флаг,гимн</a:t>
            </a:r>
            <a:r>
              <a:rPr lang="ru-RU" dirty="0"/>
              <a:t>)</a:t>
            </a:r>
          </a:p>
          <a:p>
            <a:r>
              <a:rPr lang="ru-RU" dirty="0"/>
              <a:t>Развитие чувства ответственности и гордости за достижения страны.</a:t>
            </a:r>
            <a:br>
              <a:rPr lang="ru-RU" dirty="0"/>
            </a:br>
            <a:r>
              <a:rPr lang="ru-RU" dirty="0"/>
              <a:t>Формирование толерантности, чувства уважения к другим </a:t>
            </a:r>
            <a:r>
              <a:rPr lang="ru-RU" dirty="0" err="1"/>
              <a:t>народам,их</a:t>
            </a:r>
            <a:r>
              <a:rPr lang="ru-RU" dirty="0"/>
              <a:t> традициям.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2301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5F30F4-27D3-43FC-8D10-68C8AF028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Цель: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D2F346-FE0B-4977-B949-7895ACE4B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Воспитание гражданина и патриота своей страны.</a:t>
            </a:r>
          </a:p>
          <a:p>
            <a:r>
              <a:rPr lang="ru-RU" dirty="0"/>
              <a:t>Формирование определенного набора нравственных качеств, а именно:</a:t>
            </a:r>
          </a:p>
          <a:p>
            <a:r>
              <a:rPr lang="ru-RU" dirty="0"/>
              <a:t>-гуманности</a:t>
            </a:r>
          </a:p>
          <a:p>
            <a:r>
              <a:rPr lang="ru-RU" dirty="0"/>
              <a:t>-трудолюбия</a:t>
            </a:r>
          </a:p>
          <a:p>
            <a:r>
              <a:rPr lang="ru-RU" dirty="0"/>
              <a:t>-патриотизма</a:t>
            </a:r>
          </a:p>
          <a:p>
            <a:r>
              <a:rPr lang="ru-RU" dirty="0"/>
              <a:t>-коллективизма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9454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EDD55C-833E-416F-8D0B-B17531897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9A7E7E-3EFE-4AD8-8FD6-520FFB37C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76338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123</Words>
  <Application>Microsoft Office PowerPoint</Application>
  <PresentationFormat>Широкоэкранный</PresentationFormat>
  <Paragraphs>16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Тема Office</vt:lpstr>
      <vt:lpstr>МБОУ «Минская начальная школа- детский сад» группа «Пчелки»</vt:lpstr>
      <vt:lpstr>Задачи :</vt:lpstr>
      <vt:lpstr>Цель: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«Минская начальная школа- детский сад» группа «Пчелки»</dc:title>
  <dc:creator>Денисова Наталья</dc:creator>
  <cp:lastModifiedBy>Денисова Наталья</cp:lastModifiedBy>
  <cp:revision>6</cp:revision>
  <dcterms:created xsi:type="dcterms:W3CDTF">2024-08-29T11:15:21Z</dcterms:created>
  <dcterms:modified xsi:type="dcterms:W3CDTF">2024-08-29T12:31:19Z</dcterms:modified>
</cp:coreProperties>
</file>