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60" r:id="rId5"/>
    <p:sldId id="262" r:id="rId6"/>
    <p:sldId id="259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ame Side Corner Rectangle 1"/>
          <p:cNvSpPr/>
          <p:nvPr/>
        </p:nvSpPr>
        <p:spPr>
          <a:xfrm rot="10800000">
            <a:off x="4417261" y="0"/>
            <a:ext cx="4176464" cy="4293096"/>
          </a:xfrm>
          <a:prstGeom prst="round2SameRect">
            <a:avLst>
              <a:gd name="adj1" fmla="val 14350"/>
              <a:gd name="adj2" fmla="val 0"/>
            </a:avLst>
          </a:prstGeom>
          <a:solidFill>
            <a:schemeClr val="accent6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417262" y="134237"/>
            <a:ext cx="417646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ko-KR" sz="3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  <a:ea typeface="맑은 고딕" pitchFamily="50" charset="-127"/>
                <a:cs typeface="Arial" pitchFamily="34" charset="0"/>
              </a:rPr>
              <a:t>АБРАМЦЕВА НАТАЛЬЯ КОРНЕЛЬЕВНА (1954-1995</a:t>
            </a:r>
            <a:r>
              <a:rPr lang="ru-RU" altLang="ko-K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  <a:ea typeface="맑은 고딕" pitchFamily="50" charset="-127"/>
                <a:cs typeface="Arial" pitchFamily="34" charset="0"/>
              </a:rPr>
              <a:t>)  </a:t>
            </a:r>
          </a:p>
          <a:p>
            <a:pPr algn="ctr"/>
            <a:endParaRPr lang="ru-RU" altLang="ko-KR" sz="3200" b="1" dirty="0">
              <a:solidFill>
                <a:schemeClr val="accent6">
                  <a:lumMod val="20000"/>
                  <a:lumOff val="80000"/>
                </a:schemeClr>
              </a:solidFill>
              <a:latin typeface="Georgia" pitchFamily="18" charset="0"/>
              <a:ea typeface="맑은 고딕" pitchFamily="50" charset="-127"/>
              <a:cs typeface="Arial" pitchFamily="34" charset="0"/>
            </a:endParaRPr>
          </a:p>
          <a:p>
            <a:pPr algn="ctr"/>
            <a:r>
              <a:rPr lang="ru-RU" altLang="ko-K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  <a:ea typeface="맑은 고딕" pitchFamily="50" charset="-127"/>
                <a:cs typeface="Arial" pitchFamily="34" charset="0"/>
              </a:rPr>
              <a:t>дитя сердца</a:t>
            </a:r>
            <a:endParaRPr lang="ru-RU" altLang="ko-KR" sz="3200" b="1" dirty="0">
              <a:solidFill>
                <a:schemeClr val="accent6">
                  <a:lumMod val="20000"/>
                  <a:lumOff val="80000"/>
                </a:schemeClr>
              </a:solidFill>
              <a:latin typeface="Georgia" pitchFamily="18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" name="TextBox 6">
            <a:hlinkClick r:id="rId2"/>
          </p:cNvPr>
          <p:cNvSpPr txBox="1"/>
          <p:nvPr/>
        </p:nvSpPr>
        <p:spPr>
          <a:xfrm>
            <a:off x="0" y="6597932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004047" y="2205610"/>
            <a:ext cx="3168352" cy="144016"/>
            <a:chOff x="899592" y="1359873"/>
            <a:chExt cx="3168352" cy="144016"/>
          </a:xfrm>
        </p:grpSpPr>
        <p:sp>
          <p:nvSpPr>
            <p:cNvPr id="3" name="Rectangle 2"/>
            <p:cNvSpPr/>
            <p:nvPr/>
          </p:nvSpPr>
          <p:spPr>
            <a:xfrm>
              <a:off x="2430865" y="1359873"/>
              <a:ext cx="144016" cy="144016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/>
            <p:cNvSpPr/>
            <p:nvPr/>
          </p:nvSpPr>
          <p:spPr>
            <a:xfrm rot="2700000">
              <a:off x="2430865" y="1359873"/>
              <a:ext cx="144016" cy="144016"/>
            </a:xfrm>
            <a:prstGeom prst="rect">
              <a:avLst/>
            </a:prstGeom>
            <a:noFill/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2771800" y="1408806"/>
              <a:ext cx="1296144" cy="46150"/>
              <a:chOff x="2771800" y="1410205"/>
              <a:chExt cx="1296144" cy="46150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2771800" y="1410205"/>
                <a:ext cx="1296144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2771800" y="1456355"/>
                <a:ext cx="92772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/>
            <p:cNvGrpSpPr/>
            <p:nvPr/>
          </p:nvGrpSpPr>
          <p:grpSpPr>
            <a:xfrm flipH="1">
              <a:off x="899592" y="1408806"/>
              <a:ext cx="1296144" cy="46150"/>
              <a:chOff x="2771800" y="1410205"/>
              <a:chExt cx="1296144" cy="46150"/>
            </a:xfrm>
          </p:grpSpPr>
          <p:cxnSp>
            <p:nvCxnSpPr>
              <p:cNvPr id="17" name="Straight Connector 16"/>
              <p:cNvCxnSpPr/>
              <p:nvPr/>
            </p:nvCxnSpPr>
            <p:spPr>
              <a:xfrm>
                <a:off x="2771800" y="1410205"/>
                <a:ext cx="1296144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2771800" y="1456355"/>
                <a:ext cx="92772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26" name="Picture 2" descr="https://u.livelib.ru/author/1000301278/r/vc6x4v8d/Natalya_Abramtseva-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36" y="260648"/>
            <a:ext cx="2381250" cy="345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44824"/>
            <a:ext cx="2095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ru-RU" altLang="ko-KR" dirty="0" smtClean="0"/>
              <a:t/>
            </a:r>
            <a:br>
              <a:rPr lang="ru-RU" altLang="ko-KR" dirty="0" smtClean="0"/>
            </a:br>
            <a:r>
              <a:rPr lang="ru-RU" altLang="ko-KR" dirty="0"/>
              <a:t> </a:t>
            </a:r>
            <a:r>
              <a:rPr lang="ru-RU" altLang="ko-KR" dirty="0" smtClean="0"/>
              <a:t> Биография</a:t>
            </a:r>
            <a:r>
              <a:rPr lang="ru-RU" altLang="ko-KR" dirty="0"/>
              <a:t/>
            </a:r>
            <a:br>
              <a:rPr lang="ru-RU" altLang="ko-KR" dirty="0"/>
            </a:b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07504" y="1473374"/>
            <a:ext cx="6552728" cy="3600400"/>
          </a:xfrm>
        </p:spPr>
        <p:txBody>
          <a:bodyPr/>
          <a:lstStyle/>
          <a:p>
            <a:pPr algn="just"/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	Н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. Абрамцева родилась в Москве в семье военного и учительницы русского языка и литературы. Вскоре отец был откомандирован на Украину в маленький городок Белокоровичи, где будущая писательница прожила с родителями два года. По окончании этого срока в семью пришла беда — стал очевиден тяжкий недуг девочки, вскоре приковавший ее к постели (Наталья страдала сложным, редко встречающимся заболеванием спинного мозга, при котором человек обречен на полную неподвижность и быструю смерть. Тот факт, что писательница прожила 42 года, считается в медицине уникальным и труднообъяснимым -возможно, отгадка его </a:t>
            </a:r>
            <a:endParaRPr lang="ru-RU" altLang="ko-KR" sz="18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невероятной насыщенности духовной жизни Наташи).</a:t>
            </a:r>
            <a:endParaRPr lang="ko-KR" altLang="en-US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ru-RU" altLang="ko-KR" dirty="0" smtClean="0"/>
              <a:t/>
            </a:r>
            <a:br>
              <a:rPr lang="ru-RU" altLang="ko-KR" dirty="0" smtClean="0"/>
            </a:br>
            <a:r>
              <a:rPr lang="ru-RU" altLang="ko-KR" dirty="0"/>
              <a:t> </a:t>
            </a:r>
            <a:r>
              <a:rPr lang="ru-RU" altLang="ko-KR" dirty="0" smtClean="0"/>
              <a:t> Биография</a:t>
            </a:r>
            <a:r>
              <a:rPr lang="ru-RU" altLang="ko-KR" dirty="0"/>
              <a:t/>
            </a:r>
            <a:br>
              <a:rPr lang="ru-RU" altLang="ko-KR" dirty="0"/>
            </a:b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07504" y="1473374"/>
            <a:ext cx="6552728" cy="3600400"/>
          </a:xfrm>
        </p:spPr>
        <p:txBody>
          <a:bodyPr/>
          <a:lstStyle/>
          <a:p>
            <a:pPr algn="just"/>
            <a:r>
              <a:rPr lang="ru-RU" altLang="ko-KR" sz="1800" dirty="0">
                <a:latin typeface="Arial" pitchFamily="34" charset="0"/>
                <a:cs typeface="Arial" pitchFamily="34" charset="0"/>
              </a:rPr>
              <a:t>	В семье </a:t>
            </a:r>
            <a:r>
              <a:rPr lang="ru-RU" altLang="ko-KR" sz="1800" dirty="0" err="1">
                <a:latin typeface="Arial" pitchFamily="34" charset="0"/>
                <a:cs typeface="Arial" pitchFamily="34" charset="0"/>
              </a:rPr>
              <a:t>Абрамцевой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 отношение к литературе и писательскому труду было всегда исключительно серьезным — отец будущей писательницы в возрасте 33 лет написал первую пьесу, через два года прошел по конкурсу в Литературный институт им. Горького, успешно окончил его, и сегодня является автором ряда идущих на сценах страны пьес, мать помимо преподавания русского языка и литературы, закончила курс психологии, увлекалась деятельностью сценариста научно-популярного кинематографа. Тем не менее первоначально желания писать Наталья не высказывала: после школы она закончила четырехгодичные курсы испанского и английского языка и собиралась работать переводчиком (в институт поступать она не захотела), но найти интересную работу оказалось сложнее, чем предполагалось вначале. Тогда мать посоветовала писать хоть что-то "чтобы не утратить навык письменной речи".</a:t>
            </a:r>
            <a:endParaRPr lang="ko-KR" alt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Наталья Абрамце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88840"/>
            <a:ext cx="198879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4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ru-RU" altLang="ko-KR" dirty="0" smtClean="0"/>
              <a:t/>
            </a:r>
            <a:br>
              <a:rPr lang="ru-RU" altLang="ko-KR" dirty="0" smtClean="0"/>
            </a:br>
            <a:r>
              <a:rPr lang="ru-RU" altLang="ko-KR" dirty="0"/>
              <a:t> </a:t>
            </a:r>
            <a:r>
              <a:rPr lang="ru-RU" altLang="ko-KR" dirty="0" smtClean="0"/>
              <a:t> Биография</a:t>
            </a:r>
            <a:r>
              <a:rPr lang="ru-RU" altLang="ko-KR" dirty="0"/>
              <a:t/>
            </a:r>
            <a:br>
              <a:rPr lang="ru-RU" altLang="ko-KR" dirty="0"/>
            </a:b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07504" y="1473374"/>
            <a:ext cx="6552728" cy="3600400"/>
          </a:xfrm>
        </p:spPr>
        <p:txBody>
          <a:bodyPr/>
          <a:lstStyle/>
          <a:p>
            <a:pPr algn="just"/>
            <a:r>
              <a:rPr lang="ru-RU" altLang="ko-KR" sz="1800" dirty="0">
                <a:latin typeface="Arial" pitchFamily="34" charset="0"/>
                <a:cs typeface="Arial" pitchFamily="34" charset="0"/>
              </a:rPr>
              <a:t>	В 1974 г. семья перебралась в Москву. Наталья Абрамцева в это время активно пыталась лечиться по восточным методикам, занималась йогой, но спустя некоторое время стала очевидной тщетность этих упражнений — так наступил момент глубокой депрессии, едва не приведший к непоправимым последствиям. А через три дня после случившегося родилось первое произведение писательницы — заметка-очерк "Может быть еще не все?". Последовавшие за ним рассказы о кошке Насте и первые сказки никуда вначале не пробовали послать, никому не показывали. Однако постепенно стало понятно, что А. нашла дело своей жизни.</a:t>
            </a:r>
            <a:endParaRPr lang="ko-KR" altLang="en-US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Наталья Абрамце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741" y="2060848"/>
            <a:ext cx="233051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73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2108179" y="159589"/>
            <a:ext cx="6563072" cy="4147865"/>
          </a:xfrm>
        </p:spPr>
        <p:txBody>
          <a:bodyPr/>
          <a:lstStyle/>
          <a:p>
            <a:r>
              <a:rPr lang="ru-RU" altLang="ko-KR" sz="1800" dirty="0">
                <a:latin typeface="Arial" pitchFamily="34" charset="0"/>
                <a:cs typeface="Arial" pitchFamily="34" charset="0"/>
              </a:rPr>
              <a:t>В 1978 г. в г. "Ленинское знамя" была опубликована сказка "Ласточка", и с нее начинается триумфальное шествие сказок </a:t>
            </a:r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Натальи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по страницам печати, на радио, на сценарных площадках страны. </a:t>
            </a:r>
            <a:endParaRPr lang="ru-RU" altLang="ko-KR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С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1980 г. произведения писательницы публикуются регулярно; </a:t>
            </a:r>
            <a:endParaRPr lang="ru-RU" altLang="ko-KR" sz="18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1984 г. она одновременно становится лауреатом премии года "Огонек" и "Советская женщина" </a:t>
            </a:r>
            <a:endParaRPr lang="ru-RU" altLang="ko-KR" sz="18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1985 г. выходит ее первая книга "Сказка о веселой пчеле", </a:t>
            </a:r>
            <a:endParaRPr lang="ru-RU" altLang="ko-KR" sz="18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`1988 — сборник "Что такое зима", </a:t>
            </a:r>
            <a:endParaRPr lang="ru-RU" altLang="ko-KR" sz="18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1989 — сразу три сборника в разных издательствах, </a:t>
            </a:r>
            <a:endParaRPr lang="ru-RU" altLang="ko-KR" sz="18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1990 — сборник "День рождения";</a:t>
            </a:r>
            <a:endParaRPr lang="ru-RU" altLang="ko-KR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Наталья Корнельевна Абрамцева | КулЛиб - Скачать fb2 - Читать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16" y="4453395"/>
            <a:ext cx="1719905" cy="223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ВО!круг книг&quot; Блог библиотеки им. А.С.Пушкина г.Челябинска: Судьб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197698"/>
            <a:ext cx="1838325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2051720" y="620688"/>
            <a:ext cx="6563072" cy="4147865"/>
          </a:xfrm>
        </p:spPr>
        <p:txBody>
          <a:bodyPr/>
          <a:lstStyle/>
          <a:p>
            <a:r>
              <a:rPr lang="ru-RU" altLang="ko-KR" sz="2000" dirty="0">
                <a:latin typeface="Arial" pitchFamily="34" charset="0"/>
                <a:cs typeface="Arial" pitchFamily="34" charset="0"/>
              </a:rPr>
              <a:t>В 1995 г. в период большой творческой активности </a:t>
            </a:r>
            <a:r>
              <a:rPr lang="ru-RU" altLang="ko-KR" sz="2000" dirty="0" smtClean="0">
                <a:latin typeface="Arial" pitchFamily="34" charset="0"/>
                <a:cs typeface="Arial" pitchFamily="34" charset="0"/>
              </a:rPr>
              <a:t>Натальи, интересных </a:t>
            </a:r>
            <a:r>
              <a:rPr lang="ru-RU" altLang="ko-KR" sz="2000" dirty="0">
                <a:latin typeface="Arial" pitchFamily="34" charset="0"/>
                <a:cs typeface="Arial" pitchFamily="34" charset="0"/>
              </a:rPr>
              <a:t>планов и начинаний, болезнь во время одного из приступов одержала над писательницей верх...</a:t>
            </a:r>
            <a:endParaRPr lang="ru-RU" altLang="ko-K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Благотворительный Фонд «Добрые сердца» им. Натальи Абрамцевой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276872"/>
            <a:ext cx="4680520" cy="318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35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547664" y="404664"/>
            <a:ext cx="6563072" cy="4147865"/>
          </a:xfrm>
        </p:spPr>
        <p:txBody>
          <a:bodyPr/>
          <a:lstStyle/>
          <a:p>
            <a:pPr algn="just"/>
            <a:r>
              <a:rPr lang="ru-RU" altLang="ko-KR" sz="1800" dirty="0">
                <a:latin typeface="Arial" pitchFamily="34" charset="0"/>
                <a:cs typeface="Arial" pitchFamily="34" charset="0"/>
              </a:rPr>
              <a:t>Отличительной чертой сказок </a:t>
            </a:r>
            <a:r>
              <a:rPr lang="ru-RU" altLang="ko-KR" sz="1800" dirty="0" err="1">
                <a:latin typeface="Arial" pitchFamily="34" charset="0"/>
                <a:cs typeface="Arial" pitchFamily="34" charset="0"/>
              </a:rPr>
              <a:t>Абрамцевой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 является необычная концовка. Часто ее сказки заканчиваются риторическими вопросами, размышлениями: «А почему же так вышло? Разве не ясно…» («Сказка про Старый Дом»), «Интересный народ люди. Жаль им Осень!.. Не ту, добрую, золотую. Сегодняшнюю - дождливую, печальную, некрасивую. А вот Зима со всеми ее чудесами, похоже, не ко времени им. Странные люди. Да…Странные. А что делать?.. А ничего не поделаешь» - так заканчивается «Осенняя сказка», «Почему же так? Ну почему? Непонятно» («Загадка»). Так же ее сказки могут начинаться и заканчивать одинаково, например, в «Чудеса, да и только» и в «Каблучки». Сказки </a:t>
            </a:r>
            <a:r>
              <a:rPr lang="ru-RU" altLang="ko-KR" sz="1800" dirty="0" smtClean="0">
                <a:latin typeface="Arial" pitchFamily="34" charset="0"/>
                <a:cs typeface="Arial" pitchFamily="34" charset="0"/>
              </a:rPr>
              <a:t>заканчиваются 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всегда хорошо.</a:t>
            </a:r>
            <a:endParaRPr lang="ru-RU" altLang="ko-KR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ВО!круг книг&quot; Блог библиотеки им. А.С.Пушкина г.Челябинска: Судьба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221088"/>
            <a:ext cx="1866900" cy="24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1615974" cy="2375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774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835696" y="188640"/>
            <a:ext cx="6563072" cy="4147865"/>
          </a:xfrm>
        </p:spPr>
        <p:txBody>
          <a:bodyPr/>
          <a:lstStyle/>
          <a:p>
            <a:pPr algn="just"/>
            <a:r>
              <a:rPr lang="ru-RU" altLang="ko-KR" sz="1800" dirty="0">
                <a:latin typeface="Arial" pitchFamily="34" charset="0"/>
                <a:cs typeface="Arial" pitchFamily="34" charset="0"/>
              </a:rPr>
              <a:t>Главными героями чаще являются вещи быта, деревья, здания, окружающая природа, которые умеют говорить, чувствовать, думать и размышлять («Осенняя сказка», «Сказка про Старый Дом», «Вот так пальма» и др.). Реже главными героями становятся животные («Лужица», «Ласточка», «А я кто?). Все герои сказок Натальи </a:t>
            </a:r>
            <a:r>
              <a:rPr lang="ru-RU" altLang="ko-KR" sz="1800" dirty="0" err="1">
                <a:latin typeface="Arial" pitchFamily="34" charset="0"/>
                <a:cs typeface="Arial" pitchFamily="34" charset="0"/>
              </a:rPr>
              <a:t>Абрамцевой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 наделены человеческими качествами, речью. В произведениях встречаются волшебники, только добрые: </a:t>
            </a:r>
            <a:r>
              <a:rPr lang="ru-RU" altLang="ko-KR" sz="1800" dirty="0" err="1">
                <a:latin typeface="Arial" pitchFamily="34" charset="0"/>
                <a:cs typeface="Arial" pitchFamily="34" charset="0"/>
              </a:rPr>
              <a:t>Струмушка</a:t>
            </a:r>
            <a:r>
              <a:rPr lang="ru-RU" altLang="ko-KR" sz="1800" dirty="0">
                <a:latin typeface="Arial" pitchFamily="34" charset="0"/>
                <a:cs typeface="Arial" pitchFamily="34" charset="0"/>
              </a:rPr>
              <a:t>, которая совершала приятные странности в сказке «Чудеса, да и только» и Фея, которая «творила чудеса» в сказке «Каблучки». Героев ее сказок нельзя разделить на добрых и злых.</a:t>
            </a:r>
            <a:endParaRPr lang="ru-RU" altLang="ko-KR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Читая сказки Наташи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05064"/>
            <a:ext cx="2019300" cy="226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17 августа 65 лет Наталье Абрамцевой - Пинская городская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24691"/>
            <a:ext cx="20193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Рыжая сказка. Абрамцева Наталья Корнельевна | Отзывы покупателе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4044657"/>
            <a:ext cx="208597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37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835696" y="404664"/>
            <a:ext cx="6563072" cy="1656184"/>
          </a:xfrm>
        </p:spPr>
        <p:txBody>
          <a:bodyPr/>
          <a:lstStyle/>
          <a:p>
            <a:pPr algn="just"/>
            <a:r>
              <a:rPr lang="ru-RU" altLang="ko-KR" sz="2000" dirty="0">
                <a:latin typeface="Arial" pitchFamily="34" charset="0"/>
                <a:cs typeface="Arial" pitchFamily="34" charset="0"/>
              </a:rPr>
              <a:t>Сюжеты сказок Натальи </a:t>
            </a:r>
            <a:r>
              <a:rPr lang="ru-RU" altLang="ko-KR" sz="2000" dirty="0" err="1">
                <a:latin typeface="Arial" pitchFamily="34" charset="0"/>
                <a:cs typeface="Arial" pitchFamily="34" charset="0"/>
              </a:rPr>
              <a:t>Абрамцевой</a:t>
            </a:r>
            <a:r>
              <a:rPr lang="ru-RU" altLang="ko-KR" sz="2000" dirty="0">
                <a:latin typeface="Arial" pitchFamily="34" charset="0"/>
                <a:cs typeface="Arial" pitchFamily="34" charset="0"/>
              </a:rPr>
              <a:t> имеют необычную композицию. В каждой из ее сказок есть волшебство, но волшебство заключается не только в чудесах, совершаемых наведываемыми силами, но и в исполнении желаний, в изменении мировоззрения. Наталья Абрамцева — настоящий гений литературы. Ее произведения — простые и понятные каждому. Все, кто читал рассказы, видят не скрытую науку. Герои самые обычные и знакомые каждому.</a:t>
            </a:r>
            <a:endParaRPr lang="ru-RU" altLang="ko-K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AutoShape 2" descr="Презентация на тему Наталья Абрамце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79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ru-RU" altLang="ko-KR" dirty="0" smtClean="0"/>
              <a:t>              </a:t>
            </a:r>
            <a:r>
              <a:rPr lang="ru-RU" altLang="ko-KR" sz="2400" dirty="0" smtClean="0"/>
              <a:t>Котенок и стеклышко.</a:t>
            </a:r>
            <a:endParaRPr lang="ko-KR" altLang="en-US" sz="2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3" b="6657"/>
          <a:stretch/>
        </p:blipFill>
        <p:spPr bwMode="auto">
          <a:xfrm>
            <a:off x="-17764" y="4707149"/>
            <a:ext cx="2759963" cy="2150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2195736" y="908720"/>
            <a:ext cx="6563072" cy="1656184"/>
          </a:xfrm>
        </p:spPr>
        <p:txBody>
          <a:bodyPr/>
          <a:lstStyle/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Красивое 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стеклышко поблескивало в пыльной траве у дорожки. Чудесное стеклышко, яркое, веселое. Стеклышко ловило луч солнца, подбрасывало его как на ладони и кидало в самую неожиданную сторону. Как зачарованный смотрел на стеклышко котенок. Он старался угадать, куда бросит стеклышко этот луч или тот. Очень хотелось </a:t>
            </a:r>
            <a:r>
              <a:rPr lang="ru-RU" altLang="ko-KR" dirty="0">
                <a:latin typeface="Arial" pitchFamily="34" charset="0"/>
                <a:cs typeface="Arial" pitchFamily="34" charset="0"/>
              </a:rPr>
              <a:t>поймать цветного зайчика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Сначала котенок стеснялся, а потом вежливо спросил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: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- Можно ловить ваших зайчиков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- Конечно! Вдвоем играть веселее, - ответило стеклышко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Они долго играли. Чудесное красное стеклышко подыгрывало котенку: оно было взрослым. Мимо шли люди - ноги для котенка и 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стёклышко. </a:t>
            </a:r>
            <a:r>
              <a:rPr lang="ru-RU" altLang="ko-KR" dirty="0">
                <a:latin typeface="Arial" pitchFamily="34" charset="0"/>
                <a:cs typeface="Arial" pitchFamily="34" charset="0"/>
              </a:rPr>
              <a:t>Босоножки, кроссовки, сандалии… Вдруг какие-то красивые, наверное, задумавшиеся туфли задели красное стеклышко. Оно подпрыгнуло, упало на асфальт дорожки, ударилось и … рассыпалось. Засверкали осколки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Котенок удивился, растерялся, огорчился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Чуть не заплакал: он не мог найти среди осколков 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стёклышко, </a:t>
            </a:r>
            <a:r>
              <a:rPr lang="ru-RU" altLang="ko-KR" dirty="0">
                <a:latin typeface="Arial" pitchFamily="34" charset="0"/>
                <a:cs typeface="Arial" pitchFamily="34" charset="0"/>
              </a:rPr>
              <a:t>того самого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- Стеклышко! Стеклышко! - звал он. - Где вы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?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- Я осколок! Я не стеклышко! Я осколок! - звенело отовсюду</a:t>
            </a:r>
            <a:r>
              <a:rPr lang="ru-RU" altLang="ko-KR" dirty="0" smtClean="0">
                <a:latin typeface="Arial" pitchFamily="34" charset="0"/>
                <a:cs typeface="Arial" pitchFamily="34" charset="0"/>
              </a:rPr>
              <a:t>.</a:t>
            </a:r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ko-KR" dirty="0">
                <a:latin typeface="Arial" pitchFamily="34" charset="0"/>
                <a:cs typeface="Arial" pitchFamily="34" charset="0"/>
              </a:rPr>
              <a:t>Осколки… Красивые, как драгоценные камни. Звенят, смеются, зовут котенка играть. А он побежал догонять красивые туфли: вдруг они знают, где красное стеклышко. Думаю, напрасно. Туфли размышляют о чем-то более серьезном.</a:t>
            </a:r>
          </a:p>
          <a:p>
            <a:pPr algn="just"/>
            <a:endParaRPr lang="ru-RU" altLang="ko-KR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altLang="ko-K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AutoShape 2" descr="Презентация на тему Наталья Абрамце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41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719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Office Theme</vt:lpstr>
      <vt:lpstr>Custom Design</vt:lpstr>
      <vt:lpstr>Презентация PowerPoint</vt:lpstr>
      <vt:lpstr>    Биография </vt:lpstr>
      <vt:lpstr>    Биография </vt:lpstr>
      <vt:lpstr>    Биография </vt:lpstr>
      <vt:lpstr> </vt:lpstr>
      <vt:lpstr> </vt:lpstr>
      <vt:lpstr> </vt:lpstr>
      <vt:lpstr> </vt:lpstr>
      <vt:lpstr> </vt:lpstr>
      <vt:lpstr>               Котенок и стеклышко.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Полина</cp:lastModifiedBy>
  <cp:revision>36</cp:revision>
  <dcterms:created xsi:type="dcterms:W3CDTF">2014-04-01T16:35:38Z</dcterms:created>
  <dcterms:modified xsi:type="dcterms:W3CDTF">2020-04-20T13:54:58Z</dcterms:modified>
</cp:coreProperties>
</file>