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7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3" r:id="rId19"/>
    <p:sldId id="264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Величие многонациональной российской культуры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476" t="2174" r="1476" b="2174"/>
          <a:stretch>
            <a:fillRect/>
          </a:stretch>
        </p:blipFill>
        <p:spPr bwMode="auto">
          <a:xfrm>
            <a:off x="0" y="9525"/>
            <a:ext cx="915352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422"/>
          <a:stretch>
            <a:fillRect/>
          </a:stretch>
        </p:blipFill>
        <p:spPr>
          <a:xfrm>
            <a:off x="0" y="2181225"/>
            <a:ext cx="6429375" cy="4676775"/>
          </a:xfrm>
        </p:spPr>
      </p:pic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0"/>
            <a:ext cx="47625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8" y="0"/>
            <a:ext cx="9129712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" y="0"/>
            <a:ext cx="9115425" cy="6858000"/>
          </a:xfr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b="4666"/>
          <a:stretch>
            <a:fillRect/>
          </a:stretch>
        </p:blipFill>
        <p:spPr bwMode="auto">
          <a:xfrm>
            <a:off x="0" y="3159125"/>
            <a:ext cx="5219700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17025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0"/>
            <a:ext cx="6564313" cy="66690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775" y="79375"/>
            <a:ext cx="9067800" cy="66357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313" y="142875"/>
            <a:ext cx="6500812" cy="6500813"/>
          </a:xfrm>
        </p:spPr>
      </p:pic>
      <p:pic>
        <p:nvPicPr>
          <p:cNvPr id="3" name="Picture 2" descr="C:\Users\sailor\Desktop\9b07bd_87f4bcdb07fa4c1eb49a08a6a9fe443c_mv2.gif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35896" y="1772816"/>
            <a:ext cx="2771775" cy="2457450"/>
          </a:xfrm>
          <a:prstGeom prst="rect">
            <a:avLst/>
          </a:prstGeom>
          <a:noFill/>
        </p:spPr>
      </p:pic>
      <p:pic>
        <p:nvPicPr>
          <p:cNvPr id="4" name="Picture 2" descr="C:\Users\sailor\Desktop\9b07bd_87f4bcdb07fa4c1eb49a08a6a9fe443c_mv2.gif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68144" y="764704"/>
            <a:ext cx="2771775" cy="2457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Великий классик Расул Гамзатов. » МО Унцукульский рай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sailor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4664"/>
            <a:ext cx="5264585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4221088"/>
            <a:ext cx="6696744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Автор песни «Журавли», которую вы сейчас прослушали - </a:t>
            </a:r>
            <a:r>
              <a:rPr lang="ru-RU" sz="2400" b="1" dirty="0" smtClean="0"/>
              <a:t>Расул </a:t>
            </a:r>
            <a:r>
              <a:rPr lang="ru-RU" sz="2400" b="1" dirty="0" err="1" smtClean="0"/>
              <a:t>Гамзатович</a:t>
            </a:r>
            <a:r>
              <a:rPr lang="ru-RU" sz="2400" b="1" dirty="0" smtClean="0"/>
              <a:t> Гамзатов</a:t>
            </a:r>
            <a:r>
              <a:rPr lang="ru-RU" sz="2400" dirty="0" smtClean="0"/>
              <a:t> </a:t>
            </a:r>
            <a:r>
              <a:rPr lang="ru-RU" sz="2400" b="1" dirty="0" smtClean="0"/>
              <a:t>–</a:t>
            </a:r>
            <a:r>
              <a:rPr lang="ru-RU" sz="2400" dirty="0" smtClean="0"/>
              <a:t> советский поэт, переводчик. Родился в семье дагестанского поэта (1923) и уже с детства любил </a:t>
            </a:r>
            <a:r>
              <a:rPr lang="ru-RU" sz="2400" dirty="0" smtClean="0"/>
              <a:t>писать стихотворения</a:t>
            </a:r>
            <a:r>
              <a:rPr lang="ru-RU" sz="2400" dirty="0" smtClean="0"/>
              <a:t>. Свои произведения писал на родном, аварском </a:t>
            </a:r>
            <a:r>
              <a:rPr lang="ru-RU" sz="2400" dirty="0" smtClean="0"/>
              <a:t>языке.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188640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Сам же Расул Гамзатов открыл для своих соотечественников произведения многих русских классиков – Пушкина, Лермонтова, Некрасова. Поэт сделал известным Дагестан, аварский язык. У него на родине даже существует праздник «Белые журавли», когда проводятся уроки, литературные вечера, посвящённые Гамзатову.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Первый сборник стихов был посвящён войне (1943), в которой он потерял двоих братьев.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373216"/>
            <a:ext cx="7776864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В честь поэта названы улицы, самолёты, астероид, премии, библиотеки и учебные заведения, сняты документальные фильмы.</a:t>
            </a:r>
            <a:endParaRPr lang="ru-RU" sz="2400" i="1" dirty="0"/>
          </a:p>
        </p:txBody>
      </p:sp>
      <p:pic>
        <p:nvPicPr>
          <p:cNvPr id="3075" name="Picture 3" descr="Юбилей Гамзатова отметит вся страна | Победа Р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4562427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8136904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Культура России всегда находила признание, высокую оценку  в мире.</a:t>
            </a:r>
          </a:p>
          <a:p>
            <a:pPr algn="just"/>
            <a:r>
              <a:rPr lang="ru-RU" sz="2000" dirty="0" smtClean="0"/>
              <a:t>Ученые</a:t>
            </a:r>
            <a:r>
              <a:rPr lang="ru-RU" sz="2000" dirty="0" smtClean="0"/>
              <a:t>, деятели литературы и искусства России в разные исторические времена и эпохи внесли большой вклад в мировую культуру. В культуре России представлен труд и усилия разных народов</a:t>
            </a:r>
            <a:r>
              <a:rPr lang="ru-RU" sz="2000" dirty="0" smtClean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996952"/>
            <a:ext cx="4950296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Сегодня вы узнаете о некоторых из тех великих людей, чей труд, искусство прославили нашу Родину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692696"/>
            <a:ext cx="6408712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Мир </a:t>
            </a:r>
            <a:r>
              <a:rPr lang="ru-RU" sz="2400" dirty="0" smtClean="0"/>
              <a:t>российской культуры велик и разнообразен. На уроках истории, литературы, изобразительного искусства, музыки вы будете говорить о различных областях культуры. </a:t>
            </a:r>
            <a:endParaRPr lang="ru-RU" sz="2400" dirty="0" smtClean="0"/>
          </a:p>
          <a:p>
            <a:pPr algn="just"/>
            <a:r>
              <a:rPr lang="ru-RU" sz="2400" dirty="0" smtClean="0"/>
              <a:t>	На </a:t>
            </a:r>
            <a:r>
              <a:rPr lang="ru-RU" sz="2400" dirty="0" smtClean="0"/>
              <a:t>наших уроках мы будем  с вами говорить о духовно-нравственной культуре – о нравственных ценностях, идеалах, религиозных верованиях, то есть о том, что составляет внутренний мир </a:t>
            </a:r>
            <a:r>
              <a:rPr lang="ru-RU" sz="2400" dirty="0" smtClean="0"/>
              <a:t>человека.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653136"/>
            <a:ext cx="457200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ru-RU" sz="2400" i="1" dirty="0" smtClean="0"/>
              <a:t>- А теперь назовите имена тех людей, которые прославили российскую культуру. Кого вы знаете? Кто вам знаком?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омоносов, Михаил Васильевич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3816424" cy="51112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5517232"/>
            <a:ext cx="626469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Михаил Васильевич Ломоносов</a:t>
            </a:r>
            <a:b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(1711-1765)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«Российской землей рожденный»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499992" y="332656"/>
            <a:ext cx="410445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Сын крестьянина-помора,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Михаил Васильевич Ломоносов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, первоначальное образование получил  у себя в селе близ Холмогор у домашних учителей.  Когда ему было 19 лет, он, скрыв свое происхождение, поступил в Славяно-греко-латинскую академию. За успехи в учебе Ломоносов был направлен в Петербургскую Академию наук, где он овладел основами наук того времени. В 1736 году Ломоносов был направлен для получения дальнейшего образования в Германию, где учился у крупнейших ученых.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Picture 7" descr="zal3_im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8640"/>
            <a:ext cx="2520280" cy="3558887"/>
          </a:xfrm>
          <a:prstGeom prst="rect">
            <a:avLst/>
          </a:prstGeom>
          <a:noFill/>
        </p:spPr>
      </p:pic>
      <p:pic>
        <p:nvPicPr>
          <p:cNvPr id="6" name="Picture 6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63688" y="2204864"/>
            <a:ext cx="2628900" cy="45259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3968" y="6309320"/>
            <a:ext cx="389555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b="1" i="1" dirty="0" smtClean="0">
                <a:cs typeface="Times New Roman" pitchFamily="18" charset="0"/>
              </a:rPr>
              <a:t>Славяно-греко-латинская академия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260648"/>
            <a:ext cx="4392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Трудно назвать какую-либо отрасль науки из существующих в 18 веке, в которую бы Ломоносов не внес  крупного творческого вклада. В физике, астрономии, метеорологии, химии, геологии, горном деле, металлургии, географии, истории, теории словесности и литературе он либо создал капитальные труды, совершил выдающиеся научные открытия, либо выдвинул новые идеи, высказал гениальные прогнозы. </a:t>
            </a:r>
            <a:endParaRPr lang="ru-RU" sz="2000" dirty="0" smtClean="0"/>
          </a:p>
          <a:p>
            <a:pPr algn="just"/>
            <a:r>
              <a:rPr lang="ru-RU" sz="2000" dirty="0" smtClean="0"/>
              <a:t>Ломоносов разработал правила российской грамматики, составил книгу «Российская грамматика»</a:t>
            </a:r>
            <a:endParaRPr lang="ru-RU" sz="2000" dirty="0"/>
          </a:p>
        </p:txBody>
      </p:sp>
      <p:pic>
        <p:nvPicPr>
          <p:cNvPr id="3" name="Picture 8" descr="рос грамм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8640"/>
            <a:ext cx="3783013" cy="5257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5373216"/>
            <a:ext cx="684076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Ввёл в русский язык новые слова: </a:t>
            </a:r>
            <a:r>
              <a:rPr lang="ru-RU" sz="2400" b="1" i="1" dirty="0" smtClean="0"/>
              <a:t>атмосфера, градус, термометр, мышьяк, нашатырь, скипидар, уксус, глобус, экватор, горизонт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Сконструировал термометр;</a:t>
            </a:r>
            <a:br>
              <a:rPr lang="ru-RU" sz="2400" dirty="0" smtClean="0"/>
            </a:br>
            <a:r>
              <a:rPr lang="ru-RU" sz="2400" dirty="0" smtClean="0"/>
              <a:t>изобрел «</a:t>
            </a:r>
            <a:r>
              <a:rPr lang="ru-RU" sz="2400" dirty="0" err="1" smtClean="0"/>
              <a:t>ночезрительную</a:t>
            </a:r>
            <a:r>
              <a:rPr lang="ru-RU" sz="2400" dirty="0" smtClean="0"/>
              <a:t> трубу»</a:t>
            </a:r>
            <a:endParaRPr lang="ru-RU" sz="2400" dirty="0"/>
          </a:p>
        </p:txBody>
      </p:sp>
      <p:pic>
        <p:nvPicPr>
          <p:cNvPr id="3" name="Picture 8" descr="ломоносов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060575"/>
            <a:ext cx="3948113" cy="4103688"/>
          </a:xfrm>
          <a:prstGeom prst="rect">
            <a:avLst/>
          </a:prstGeom>
          <a:noFill/>
        </p:spPr>
      </p:pic>
      <p:pic>
        <p:nvPicPr>
          <p:cNvPr id="4" name="Picture 10" descr="ломоносов 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060848"/>
            <a:ext cx="460851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Михаил Ломоносов стал основателем первого университета в России, который в настоящее время носит его имя.</a:t>
            </a:r>
            <a:endParaRPr lang="ru-RU" sz="2400" i="1" dirty="0"/>
          </a:p>
        </p:txBody>
      </p:sp>
      <p:sp>
        <p:nvSpPr>
          <p:cNvPr id="5122" name="AutoShape 2" descr="Московский государственный университет имени М.В. Ломонос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AutoShape 5" descr="Московский государственный университет им. М.В. Ломоносова (МГУ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7" name="AutoShape 7" descr="Московский государственный университет — Википедия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Московский государственный университет имени М.В. Ломоносова | адрес,  телефон, официальный сайт, часы работы | Москва, Ленинские горы, 1 | метро  Минс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580" y="1556792"/>
            <a:ext cx="766885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Михаил Ломоносов жил давно – более двух с половиной веков назад.</a:t>
            </a:r>
          </a:p>
          <a:p>
            <a:pPr algn="just"/>
            <a:r>
              <a:rPr lang="ru-RU" sz="2400" dirty="0" smtClean="0"/>
              <a:t>	Сейчас мы с вами узнаем о другом известном соотечественнике, нашем современнике. Это дагестанский поэт Расул Гамзатов. </a:t>
            </a: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Включается </a:t>
            </a:r>
            <a:r>
              <a:rPr lang="ru-RU" sz="2400" dirty="0" err="1" smtClean="0">
                <a:solidFill>
                  <a:srgbClr val="FF0000"/>
                </a:solidFill>
              </a:rPr>
              <a:t>аудизапись</a:t>
            </a:r>
            <a:r>
              <a:rPr lang="ru-RU" sz="2400" dirty="0" smtClean="0">
                <a:solidFill>
                  <a:srgbClr val="FF0000"/>
                </a:solidFill>
              </a:rPr>
              <a:t> песни «Журавли», во время которой демонстрируются слайды.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-12700"/>
            <a:ext cx="9143999" cy="687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386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Величие многонациональной российской культуры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Величие многонациональной российской культуры</dc:title>
  <dc:creator>sailor</dc:creator>
  <cp:lastModifiedBy>sailor</cp:lastModifiedBy>
  <cp:revision>7</cp:revision>
  <dcterms:created xsi:type="dcterms:W3CDTF">2022-07-28T14:22:04Z</dcterms:created>
  <dcterms:modified xsi:type="dcterms:W3CDTF">2022-07-28T15:24:06Z</dcterms:modified>
</cp:coreProperties>
</file>