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16"/>
  </p:notesMasterIdLst>
  <p:sldIdLst>
    <p:sldId id="257" r:id="rId3"/>
    <p:sldId id="412" r:id="rId4"/>
    <p:sldId id="349" r:id="rId5"/>
    <p:sldId id="398" r:id="rId6"/>
    <p:sldId id="406" r:id="rId7"/>
    <p:sldId id="427" r:id="rId8"/>
    <p:sldId id="416" r:id="rId9"/>
    <p:sldId id="428" r:id="rId10"/>
    <p:sldId id="429" r:id="rId11"/>
    <p:sldId id="430" r:id="rId12"/>
    <p:sldId id="431" r:id="rId13"/>
    <p:sldId id="390" r:id="rId14"/>
    <p:sldId id="394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8" autoAdjust="0"/>
    <p:restoredTop sz="95349" autoAdjust="0"/>
  </p:normalViewPr>
  <p:slideViewPr>
    <p:cSldViewPr>
      <p:cViewPr varScale="1">
        <p:scale>
          <a:sx n="84" d="100"/>
          <a:sy n="84" d="100"/>
        </p:scale>
        <p:origin x="1387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D1BB2-0220-4DF2-9D11-21443EA9589B}" type="datetimeFigureOut">
              <a:rPr lang="ru-RU" smtClean="0"/>
              <a:t>16.01.2025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9A1C4-21CE-40F2-9691-DCE775705B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11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A0EA6A4-CDA8-4412-85D2-5BCD4FDA7F1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8FA48-7628-432F-B950-CE2820318C8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6D154-85E2-43D8-8AF4-7665802D8F3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796EE-983B-47BD-B056-4F1D16CE0AF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4439D-B5C1-4AFA-BE78-B735358DEB9E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7255E8-242C-48FC-92DF-0CFFE105C61E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B8050-5799-4436-AC59-261A3E236728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79C6F-0A97-4500-82A3-52BD68D2ED5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64A83-B342-4E6F-88BF-9856E54BC5F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B4093-F6AB-4087-B88F-A80D24E555D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27D8E-F952-4AC5-83D8-2AB2F6D28FE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EE1901C-3E04-4C3A-A883-F1511F971F3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F90D4-707D-48A2-A2AC-DE630F46EF7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B03CC-194C-4496-8FF8-5922130BE047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D8A67-017B-44B7-B293-120C98FA488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A2751-DE0F-46E3-8376-0AF4AC99564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956D9-6B63-4A67-85EB-2052C1639AC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42747A-FA2C-498A-B1E2-5124F4F61B5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CC0F2-7AFD-4956-805E-2FAB3C625B5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A9914-0F8F-46B4-831E-9127511C8B6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2E51C6-ACCC-4F9D-8120-CBD894F228A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7842B-C8CF-4D30-A139-19E471088FE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F675B2-1F5C-4C92-9A1A-CA4ED6448CA6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F091B0-E950-4AF0-8F7E-410AAFD7143C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9505057" cy="3744416"/>
          </a:xfrm>
          <a:ln>
            <a:noFill/>
          </a:ln>
        </p:spPr>
        <p:txBody>
          <a:bodyPr/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Панно </a:t>
            </a:r>
            <a:br>
              <a:rPr lang="ru-RU" sz="5400" b="1" dirty="0" smtClean="0">
                <a:solidFill>
                  <a:srgbClr val="002060"/>
                </a:solidFill>
              </a:rPr>
            </a:br>
            <a:r>
              <a:rPr lang="ru-RU" sz="5400" b="1" dirty="0" smtClean="0">
                <a:solidFill>
                  <a:srgbClr val="002060"/>
                </a:solidFill>
              </a:rPr>
              <a:t>«Хлебосольный край»</a:t>
            </a:r>
            <a:r>
              <a:rPr lang="ru-RU" sz="5400" dirty="0">
                <a:solidFill>
                  <a:srgbClr val="002060"/>
                </a:solidFill>
              </a:rPr>
              <a:t/>
            </a:r>
            <a:br>
              <a:rPr lang="ru-RU" sz="5400" dirty="0">
                <a:solidFill>
                  <a:srgbClr val="002060"/>
                </a:solidFill>
              </a:rPr>
            </a:br>
            <a:r>
              <a:rPr lang="ru-RU" sz="4800" b="1" dirty="0">
                <a:solidFill>
                  <a:srgbClr val="002060"/>
                </a:solidFill>
              </a:rPr>
              <a:t> </a:t>
            </a:r>
            <a:r>
              <a:rPr lang="ru-RU" sz="4800" dirty="0">
                <a:solidFill>
                  <a:srgbClr val="002060"/>
                </a:solidFill>
              </a:rPr>
              <a:t/>
            </a:r>
            <a:br>
              <a:rPr lang="ru-RU" sz="4800" dirty="0">
                <a:solidFill>
                  <a:srgbClr val="002060"/>
                </a:solidFill>
              </a:rPr>
            </a:br>
            <a:r>
              <a:rPr lang="ru-RU" sz="3600" b="1" dirty="0"/>
              <a:t> 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5" y="2996952"/>
            <a:ext cx="7776865" cy="216024"/>
          </a:xfrm>
        </p:spPr>
        <p:txBody>
          <a:bodyPr/>
          <a:lstStyle/>
          <a:p>
            <a:pPr algn="ctr">
              <a:buNone/>
            </a:pPr>
            <a:endParaRPr lang="ru-RU" b="1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               </a:t>
            </a: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Выполнила 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Троицкая Ольга Кирилловна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Г. </a:t>
            </a:r>
            <a:r>
              <a:rPr lang="ru-RU" sz="1800" b="1" dirty="0" err="1" smtClean="0">
                <a:solidFill>
                  <a:srgbClr val="002060"/>
                </a:solidFill>
              </a:rPr>
              <a:t>Лесосибирск</a:t>
            </a:r>
            <a:endParaRPr lang="ru-RU" sz="1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МБОУ «ООШ №5»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Учитель технологии</a:t>
            </a:r>
          </a:p>
          <a:p>
            <a:pPr>
              <a:buNone/>
            </a:pPr>
            <a:endParaRPr lang="ru-RU" sz="1800" b="1" dirty="0" smtClean="0">
              <a:solidFill>
                <a:srgbClr val="002060"/>
              </a:solidFill>
            </a:endParaRPr>
          </a:p>
          <a:p>
            <a:pPr algn="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endParaRPr lang="ru-RU" sz="1800" b="1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04864"/>
            <a:ext cx="3348372" cy="4464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912671" cy="593752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002060"/>
                </a:solidFill>
              </a:rPr>
              <a:t>Для  </a:t>
            </a:r>
            <a:r>
              <a:rPr lang="ru-RU" b="1" dirty="0" smtClean="0">
                <a:solidFill>
                  <a:srgbClr val="002060"/>
                </a:solidFill>
              </a:rPr>
              <a:t>выполнения </a:t>
            </a:r>
            <a:r>
              <a:rPr lang="ru-RU" b="1" dirty="0">
                <a:solidFill>
                  <a:srgbClr val="002060"/>
                </a:solidFill>
              </a:rPr>
              <a:t> </a:t>
            </a:r>
            <a:r>
              <a:rPr lang="ru-RU" b="1" dirty="0" smtClean="0">
                <a:solidFill>
                  <a:srgbClr val="002060"/>
                </a:solidFill>
              </a:rPr>
              <a:t>работ </a:t>
            </a:r>
            <a:r>
              <a:rPr lang="ru-RU" b="1" dirty="0">
                <a:solidFill>
                  <a:srgbClr val="002060"/>
                </a:solidFill>
              </a:rPr>
              <a:t> </a:t>
            </a:r>
            <a:r>
              <a:rPr lang="ru-RU" b="1" dirty="0" smtClean="0">
                <a:solidFill>
                  <a:srgbClr val="002060"/>
                </a:solidFill>
              </a:rPr>
              <a:t>необходимы </a:t>
            </a:r>
            <a:r>
              <a:rPr lang="ru-RU" b="1" dirty="0">
                <a:solidFill>
                  <a:srgbClr val="002060"/>
                </a:solidFill>
              </a:rPr>
              <a:t> </a:t>
            </a:r>
            <a:r>
              <a:rPr lang="ru-RU" b="1" dirty="0" smtClean="0">
                <a:solidFill>
                  <a:srgbClr val="002060"/>
                </a:solidFill>
              </a:rPr>
              <a:t>следующие </a:t>
            </a:r>
            <a:r>
              <a:rPr lang="ru-RU" b="1" dirty="0">
                <a:solidFill>
                  <a:srgbClr val="002060"/>
                </a:solidFill>
              </a:rPr>
              <a:t>    </a:t>
            </a:r>
            <a:endParaRPr lang="ru-RU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материалы, оборудование, инструменты </a:t>
            </a:r>
            <a:r>
              <a:rPr lang="ru-RU" b="1" dirty="0">
                <a:solidFill>
                  <a:srgbClr val="002060"/>
                </a:solidFill>
              </a:rPr>
              <a:t>и приспособления: </a:t>
            </a:r>
            <a:endParaRPr lang="ru-RU" dirty="0"/>
          </a:p>
          <a:p>
            <a:pPr lvl="0"/>
            <a:r>
              <a:rPr lang="ru-RU" sz="1800" dirty="0"/>
              <a:t>Игла ручная</a:t>
            </a:r>
          </a:p>
          <a:p>
            <a:pPr lvl="0"/>
            <a:r>
              <a:rPr lang="ru-RU" sz="1800" dirty="0" smtClean="0"/>
              <a:t>Ножницы</a:t>
            </a:r>
          </a:p>
          <a:p>
            <a:pPr lvl="0"/>
            <a:r>
              <a:rPr lang="ru-RU" sz="1800" dirty="0" smtClean="0"/>
              <a:t>Машина швейная </a:t>
            </a:r>
            <a:endParaRPr lang="ru-RU" sz="1800" dirty="0"/>
          </a:p>
          <a:p>
            <a:pPr lvl="0"/>
            <a:r>
              <a:rPr lang="ru-RU" sz="1800" dirty="0" smtClean="0"/>
              <a:t>Природный материал </a:t>
            </a:r>
          </a:p>
          <a:p>
            <a:pPr marL="0" lvl="0" indent="0">
              <a:buNone/>
            </a:pPr>
            <a:r>
              <a:rPr lang="ru-RU" sz="1800" dirty="0"/>
              <a:t> </a:t>
            </a:r>
            <a:r>
              <a:rPr lang="ru-RU" sz="1800" dirty="0" smtClean="0"/>
              <a:t>     (ветки и кора берёзы,</a:t>
            </a:r>
          </a:p>
          <a:p>
            <a:pPr marL="0" lvl="0" indent="0">
              <a:buNone/>
            </a:pPr>
            <a:r>
              <a:rPr lang="ru-RU" sz="1800" dirty="0"/>
              <a:t> </a:t>
            </a:r>
            <a:r>
              <a:rPr lang="ru-RU" sz="1800" dirty="0" smtClean="0"/>
              <a:t>      колосья пшеницы, фасоль,)</a:t>
            </a:r>
            <a:endParaRPr lang="ru-RU" sz="1800" dirty="0"/>
          </a:p>
          <a:p>
            <a:pPr lvl="0"/>
            <a:r>
              <a:rPr lang="ru-RU" sz="1800" dirty="0" smtClean="0"/>
              <a:t>Шаблоны листьев берёзы</a:t>
            </a:r>
            <a:endParaRPr lang="ru-RU" sz="1800" dirty="0"/>
          </a:p>
          <a:p>
            <a:pPr lvl="0"/>
            <a:r>
              <a:rPr lang="ru-RU" sz="1800" dirty="0" smtClean="0"/>
              <a:t>Мешковина, кружева</a:t>
            </a:r>
            <a:endParaRPr lang="ru-RU" sz="1800" dirty="0"/>
          </a:p>
          <a:p>
            <a:pPr lvl="0"/>
            <a:r>
              <a:rPr lang="ru-RU" sz="1800" dirty="0" smtClean="0"/>
              <a:t>Нитки, портновские булавки</a:t>
            </a:r>
            <a:endParaRPr lang="ru-RU" sz="1800" dirty="0"/>
          </a:p>
          <a:p>
            <a:pPr lvl="0"/>
            <a:r>
              <a:rPr lang="ru-RU" sz="1800" dirty="0" smtClean="0"/>
              <a:t>Мел</a:t>
            </a:r>
            <a:r>
              <a:rPr lang="ru-RU" sz="1800" dirty="0"/>
              <a:t>, карандаш</a:t>
            </a:r>
          </a:p>
          <a:p>
            <a:pPr lvl="0"/>
            <a:r>
              <a:rPr lang="ru-RU" sz="1800" dirty="0" err="1" smtClean="0"/>
              <a:t>Фоамиран</a:t>
            </a:r>
            <a:endParaRPr lang="ru-RU" sz="1800" dirty="0"/>
          </a:p>
          <a:p>
            <a:pPr lvl="0"/>
            <a:r>
              <a:rPr lang="ru-RU" sz="1800" dirty="0" smtClean="0"/>
              <a:t>Синтепон</a:t>
            </a:r>
          </a:p>
          <a:p>
            <a:pPr lvl="0"/>
            <a:r>
              <a:rPr lang="ru-RU" sz="1800" dirty="0" smtClean="0"/>
              <a:t>Проволока</a:t>
            </a:r>
          </a:p>
          <a:p>
            <a:pPr lvl="0"/>
            <a:r>
              <a:rPr lang="ru-RU" sz="1800" dirty="0" smtClean="0"/>
              <a:t>Шпагат</a:t>
            </a:r>
          </a:p>
          <a:p>
            <a:pPr lvl="0"/>
            <a:r>
              <a:rPr lang="ru-RU" sz="1800" dirty="0" smtClean="0"/>
              <a:t>Стилизованный мох</a:t>
            </a:r>
            <a:endParaRPr lang="ru-RU" sz="1800" dirty="0" smtClean="0"/>
          </a:p>
          <a:p>
            <a:pPr lvl="0"/>
            <a:endParaRPr lang="ru-RU" sz="1800" dirty="0" smtClean="0"/>
          </a:p>
          <a:p>
            <a:pPr lvl="0"/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628800"/>
            <a:ext cx="3823320" cy="477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32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912671" cy="1084982"/>
          </a:xfrm>
        </p:spPr>
        <p:txBody>
          <a:bodyPr/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Цель: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132856"/>
            <a:ext cx="8912671" cy="3993307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4800" b="1" dirty="0"/>
              <a:t>изготовить </a:t>
            </a:r>
            <a:r>
              <a:rPr lang="ru-RU" sz="4800" b="1" dirty="0" smtClean="0"/>
              <a:t>панно </a:t>
            </a:r>
            <a:r>
              <a:rPr lang="ru-RU" sz="4800" b="1" dirty="0" smtClean="0"/>
              <a:t> </a:t>
            </a:r>
          </a:p>
          <a:p>
            <a:pPr marL="0" indent="0" algn="ctr">
              <a:buNone/>
            </a:pPr>
            <a:r>
              <a:rPr lang="ru-RU" sz="4800" b="1" dirty="0" smtClean="0"/>
              <a:t>«Хлебосольный край»</a:t>
            </a:r>
            <a:endParaRPr lang="ru-RU" sz="4800" b="1" dirty="0"/>
          </a:p>
          <a:p>
            <a:pPr marL="0" indent="0" algn="ctr">
              <a:buNone/>
            </a:pPr>
            <a:r>
              <a:rPr lang="ru-RU" sz="4800" b="1" dirty="0"/>
              <a:t>д</a:t>
            </a:r>
            <a:r>
              <a:rPr lang="ru-RU" sz="4800" b="1" dirty="0" smtClean="0"/>
              <a:t>ля участия в выставке. </a:t>
            </a:r>
            <a:endParaRPr lang="ru-RU" sz="4800" b="1" dirty="0"/>
          </a:p>
          <a:p>
            <a:pPr marL="0" indent="0" algn="ctr">
              <a:buNone/>
            </a:pPr>
            <a:r>
              <a:rPr lang="ru-RU" sz="4800" b="1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150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408615" cy="1156990"/>
          </a:xfrm>
        </p:spPr>
        <p:txBody>
          <a:bodyPr/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Гипотеза: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772816"/>
            <a:ext cx="9108504" cy="4353347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b="1" dirty="0" smtClean="0"/>
              <a:t>панно</a:t>
            </a:r>
            <a:r>
              <a:rPr lang="ru-RU" sz="5400" b="1" dirty="0" smtClean="0"/>
              <a:t>, сделанное </a:t>
            </a:r>
            <a:r>
              <a:rPr lang="ru-RU" sz="5400" b="1" dirty="0"/>
              <a:t>своими руками, </a:t>
            </a:r>
            <a:r>
              <a:rPr lang="ru-RU" sz="5400" b="1" dirty="0" smtClean="0"/>
              <a:t>интересно, </a:t>
            </a:r>
            <a:r>
              <a:rPr lang="ru-RU" sz="5400" b="1" dirty="0"/>
              <a:t> радует  глаз  и </a:t>
            </a:r>
            <a:r>
              <a:rPr lang="ru-RU" sz="5400" b="1" dirty="0" smtClean="0"/>
              <a:t>поднимает </a:t>
            </a:r>
            <a:r>
              <a:rPr lang="ru-RU" sz="5400" b="1" dirty="0"/>
              <a:t> настроение.</a:t>
            </a:r>
            <a:r>
              <a:rPr lang="ru-RU" sz="5400" b="1" dirty="0">
                <a:solidFill>
                  <a:srgbClr val="FF0000"/>
                </a:solidFill>
              </a:rPr>
              <a:t> </a:t>
            </a:r>
          </a:p>
          <a:p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08219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40663" cy="2448272"/>
          </a:xfrm>
        </p:spPr>
        <p:txBody>
          <a:bodyPr/>
          <a:lstStyle/>
          <a:p>
            <a:pPr algn="ctr"/>
            <a:r>
              <a:rPr lang="ru-RU" sz="4800" b="1" dirty="0">
                <a:solidFill>
                  <a:srgbClr val="002060"/>
                </a:solidFill>
              </a:rPr>
              <a:t>Выявление основных требований к изделию.</a:t>
            </a:r>
            <a:r>
              <a:rPr lang="ru-RU" sz="4800" dirty="0">
                <a:solidFill>
                  <a:srgbClr val="002060"/>
                </a:solidFill>
              </a:rPr>
              <a:t/>
            </a:r>
            <a:br>
              <a:rPr lang="ru-RU" sz="4800" dirty="0">
                <a:solidFill>
                  <a:srgbClr val="002060"/>
                </a:solidFill>
              </a:rPr>
            </a:b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88840"/>
            <a:ext cx="8840663" cy="4137323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                     </a:t>
            </a:r>
            <a:r>
              <a:rPr lang="ru-RU" sz="2800" b="1" dirty="0"/>
              <a:t> </a:t>
            </a:r>
            <a:r>
              <a:rPr lang="ru-RU" sz="2800" b="1" dirty="0" smtClean="0"/>
              <a:t>   Панно</a:t>
            </a:r>
            <a:r>
              <a:rPr lang="ru-RU" sz="2800" b="1" dirty="0" smtClean="0"/>
              <a:t> должно быть: </a:t>
            </a:r>
          </a:p>
          <a:p>
            <a:pPr marL="0" indent="0">
              <a:buNone/>
            </a:pPr>
            <a:endParaRPr lang="ru-RU" sz="2800" b="1" dirty="0" smtClean="0"/>
          </a:p>
          <a:p>
            <a:r>
              <a:rPr lang="ru-RU" sz="2800" dirty="0" smtClean="0"/>
              <a:t>красиво </a:t>
            </a:r>
            <a:r>
              <a:rPr lang="ru-RU" sz="2800" dirty="0"/>
              <a:t>и качественно </a:t>
            </a:r>
            <a:r>
              <a:rPr lang="ru-RU" sz="2800" dirty="0" smtClean="0"/>
              <a:t>изготовлено; </a:t>
            </a:r>
            <a:r>
              <a:rPr lang="ru-RU" sz="2800" dirty="0"/>
              <a:t> </a:t>
            </a:r>
            <a:endParaRPr lang="ru-RU" sz="2800" dirty="0" smtClean="0"/>
          </a:p>
          <a:p>
            <a:r>
              <a:rPr lang="ru-RU" sz="2800" dirty="0" smtClean="0"/>
              <a:t>выполнено </a:t>
            </a:r>
            <a:r>
              <a:rPr lang="ru-RU" sz="2800" dirty="0"/>
              <a:t>из экологически чистых </a:t>
            </a:r>
            <a:r>
              <a:rPr lang="ru-RU" sz="2800" dirty="0" smtClean="0"/>
              <a:t> и природных материалов</a:t>
            </a:r>
            <a:r>
              <a:rPr lang="ru-RU" sz="2800" dirty="0"/>
              <a:t>; </a:t>
            </a:r>
            <a:endParaRPr lang="ru-RU" sz="2800" dirty="0" smtClean="0"/>
          </a:p>
          <a:p>
            <a:r>
              <a:rPr lang="ru-RU" sz="2800" dirty="0"/>
              <a:t>с</a:t>
            </a:r>
            <a:r>
              <a:rPr lang="ru-RU" sz="2800" dirty="0" smtClean="0"/>
              <a:t>оответствовать тематике выставки;</a:t>
            </a:r>
            <a:endParaRPr lang="ru-RU" sz="2800" dirty="0" smtClean="0"/>
          </a:p>
          <a:p>
            <a:r>
              <a:rPr lang="ru-RU" sz="2800" dirty="0" smtClean="0"/>
              <a:t>с </a:t>
            </a:r>
            <a:r>
              <a:rPr lang="ru-RU" sz="2800" dirty="0"/>
              <a:t>низкой себестоимостью.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0953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68655" cy="1228998"/>
          </a:xfrm>
        </p:spPr>
        <p:txBody>
          <a:bodyPr/>
          <a:lstStyle/>
          <a:p>
            <a:r>
              <a:rPr lang="ru-RU" sz="5400" dirty="0">
                <a:solidFill>
                  <a:srgbClr val="002060"/>
                </a:solidFill>
              </a:rPr>
              <a:t>Технология изготовления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2060848"/>
            <a:ext cx="4248472" cy="4065315"/>
          </a:xfrm>
        </p:spPr>
        <p:txBody>
          <a:bodyPr/>
          <a:lstStyle/>
          <a:p>
            <a:r>
              <a:rPr lang="ru-RU" sz="3600" dirty="0" smtClean="0"/>
              <a:t>Основу панно загрунтовать акриловыми красками</a:t>
            </a:r>
            <a:endParaRPr lang="ru-RU" sz="3600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5" t="8459" b="11137"/>
          <a:stretch/>
        </p:blipFill>
        <p:spPr bwMode="auto">
          <a:xfrm>
            <a:off x="4860032" y="1844824"/>
            <a:ext cx="3106441" cy="3638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57806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12671" cy="1224136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rgbClr val="002060"/>
                </a:solidFill>
              </a:rPr>
              <a:t>Технология изготовления</a:t>
            </a:r>
            <a:endParaRPr lang="ru-RU" sz="5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4" y="2276872"/>
            <a:ext cx="4032449" cy="3129211"/>
          </a:xfrm>
        </p:spPr>
        <p:txBody>
          <a:bodyPr/>
          <a:lstStyle/>
          <a:p>
            <a:r>
              <a:rPr lang="ru-RU" sz="3600" dirty="0" smtClean="0"/>
              <a:t>Ветки берёзы покрыть лаком</a:t>
            </a:r>
            <a:endParaRPr lang="ru-RU" sz="36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3" b="20413"/>
          <a:stretch/>
        </p:blipFill>
        <p:spPr>
          <a:xfrm rot="5400000">
            <a:off x="4220943" y="1835841"/>
            <a:ext cx="4464496" cy="390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287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96647" cy="1228998"/>
          </a:xfrm>
        </p:spPr>
        <p:txBody>
          <a:bodyPr/>
          <a:lstStyle/>
          <a:p>
            <a:r>
              <a:rPr lang="ru-RU" sz="5400" dirty="0">
                <a:solidFill>
                  <a:srgbClr val="002060"/>
                </a:solidFill>
              </a:rPr>
              <a:t>Технология изготовления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16832"/>
            <a:ext cx="3744416" cy="4104456"/>
          </a:xfrm>
        </p:spPr>
        <p:txBody>
          <a:bodyPr/>
          <a:lstStyle/>
          <a:p>
            <a:r>
              <a:rPr lang="ru-RU" sz="3600" dirty="0" smtClean="0"/>
              <a:t>По шаблону вырезать  листья из </a:t>
            </a:r>
            <a:r>
              <a:rPr lang="ru-RU" sz="3600" dirty="0" err="1" smtClean="0"/>
              <a:t>фоамирана</a:t>
            </a:r>
            <a:r>
              <a:rPr lang="ru-RU" sz="3600" dirty="0" smtClean="0"/>
              <a:t>,</a:t>
            </a:r>
          </a:p>
          <a:p>
            <a:pPr marL="0" indent="0">
              <a:buNone/>
            </a:pPr>
            <a:r>
              <a:rPr lang="ru-RU" sz="3600" dirty="0"/>
              <a:t> </a:t>
            </a:r>
            <a:r>
              <a:rPr lang="ru-RU" sz="3600" dirty="0" smtClean="0"/>
              <a:t>  </a:t>
            </a:r>
            <a:r>
              <a:rPr lang="ru-RU" sz="3600" dirty="0" err="1" smtClean="0"/>
              <a:t>затонировать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8800"/>
            <a:ext cx="3528392" cy="470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55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116632"/>
            <a:ext cx="8624638" cy="1301006"/>
          </a:xfrm>
        </p:spPr>
        <p:txBody>
          <a:bodyPr/>
          <a:lstStyle/>
          <a:p>
            <a:r>
              <a:rPr lang="ru-RU" sz="5400" dirty="0">
                <a:solidFill>
                  <a:srgbClr val="002060"/>
                </a:solidFill>
              </a:rPr>
              <a:t>Технология изготовления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72816"/>
            <a:ext cx="4104457" cy="4353347"/>
          </a:xfrm>
        </p:spPr>
        <p:txBody>
          <a:bodyPr/>
          <a:lstStyle/>
          <a:p>
            <a:r>
              <a:rPr lang="ru-RU" sz="3600" dirty="0" smtClean="0"/>
              <a:t>Приклеить ствол из коры берёзы и ветки с листьями на панно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1" t="6672" b="5411"/>
          <a:stretch/>
        </p:blipFill>
        <p:spPr>
          <a:xfrm>
            <a:off x="4499992" y="1772816"/>
            <a:ext cx="3651870" cy="468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5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52631" cy="1156990"/>
          </a:xfrm>
        </p:spPr>
        <p:txBody>
          <a:bodyPr/>
          <a:lstStyle/>
          <a:p>
            <a:r>
              <a:rPr lang="ru-RU" sz="5400" dirty="0">
                <a:solidFill>
                  <a:srgbClr val="002060"/>
                </a:solidFill>
              </a:rPr>
              <a:t>Технология изготовления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4104456" cy="4569371"/>
          </a:xfrm>
        </p:spPr>
        <p:txBody>
          <a:bodyPr/>
          <a:lstStyle/>
          <a:p>
            <a:r>
              <a:rPr lang="ru-RU" sz="3600" dirty="0" smtClean="0"/>
              <a:t>Из картона выполнить фигуру  женщины, наклеить колосья пшеницы вместо юбки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859" y="1406897"/>
            <a:ext cx="3651870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85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552631" cy="1228998"/>
          </a:xfrm>
        </p:spPr>
        <p:txBody>
          <a:bodyPr/>
          <a:lstStyle/>
          <a:p>
            <a:r>
              <a:rPr lang="ru-RU" sz="5400" dirty="0">
                <a:solidFill>
                  <a:srgbClr val="002060"/>
                </a:solidFill>
              </a:rPr>
              <a:t>Технология изготовления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19" y="1844824"/>
            <a:ext cx="3096345" cy="4281339"/>
          </a:xfrm>
        </p:spPr>
        <p:txBody>
          <a:bodyPr/>
          <a:lstStyle/>
          <a:p>
            <a:r>
              <a:rPr lang="ru-RU" sz="3600" dirty="0" smtClean="0"/>
              <a:t>Выполнить детали из мешковины и шпагата, приклеить на панно.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456593"/>
            <a:ext cx="3793350" cy="50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526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20175" cy="172819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Экономическая и экологическая оценка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2420888"/>
            <a:ext cx="8984679" cy="3705275"/>
          </a:xfrm>
        </p:spPr>
        <p:txBody>
          <a:bodyPr/>
          <a:lstStyle/>
          <a:p>
            <a:r>
              <a:rPr lang="ru-RU" dirty="0" smtClean="0"/>
              <a:t>Мешковина – 50 </a:t>
            </a:r>
            <a:r>
              <a:rPr lang="ru-RU" dirty="0" err="1" smtClean="0"/>
              <a:t>руб</a:t>
            </a:r>
            <a:endParaRPr lang="ru-RU" dirty="0" smtClean="0"/>
          </a:p>
          <a:p>
            <a:r>
              <a:rPr lang="ru-RU" dirty="0" smtClean="0"/>
              <a:t>Клей «Момент»- 30 руб.</a:t>
            </a:r>
          </a:p>
          <a:p>
            <a:r>
              <a:rPr lang="ru-RU" dirty="0" smtClean="0"/>
              <a:t>Нитки </a:t>
            </a:r>
            <a:r>
              <a:rPr lang="ru-RU" dirty="0"/>
              <a:t> </a:t>
            </a:r>
            <a:r>
              <a:rPr lang="ru-RU" dirty="0" smtClean="0"/>
              <a:t>- 17 руб.</a:t>
            </a:r>
          </a:p>
          <a:p>
            <a:r>
              <a:rPr lang="ru-RU" dirty="0" smtClean="0"/>
              <a:t>Синтепон- 40 руб</a:t>
            </a:r>
            <a:r>
              <a:rPr lang="ru-RU" dirty="0" smtClean="0"/>
              <a:t>.</a:t>
            </a:r>
          </a:p>
          <a:p>
            <a:r>
              <a:rPr lang="ru-RU" dirty="0" smtClean="0"/>
              <a:t>Акриловый лак – 15 руб.</a:t>
            </a:r>
          </a:p>
          <a:p>
            <a:r>
              <a:rPr lang="ru-RU" dirty="0" smtClean="0"/>
              <a:t>Шпагат – 22 руб.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</a:t>
            </a:r>
            <a:r>
              <a:rPr lang="ru-RU" b="1" dirty="0" smtClean="0">
                <a:solidFill>
                  <a:srgbClr val="7030A0"/>
                </a:solidFill>
              </a:rPr>
              <a:t>Итого: 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рублей.</a:t>
            </a:r>
          </a:p>
          <a:p>
            <a:r>
              <a:rPr lang="ru-RU" dirty="0" smtClean="0"/>
              <a:t>Панно</a:t>
            </a:r>
            <a:r>
              <a:rPr lang="ru-RU" dirty="0" smtClean="0"/>
              <a:t> изготовлено </a:t>
            </a:r>
            <a:r>
              <a:rPr lang="ru-RU" dirty="0" smtClean="0"/>
              <a:t>из  экологически чистого </a:t>
            </a:r>
            <a:r>
              <a:rPr lang="ru-RU" dirty="0" smtClean="0"/>
              <a:t>материала. </a:t>
            </a:r>
            <a:r>
              <a:rPr lang="ru-RU" dirty="0"/>
              <a:t>П</a:t>
            </a:r>
            <a:r>
              <a:rPr lang="ru-RU" dirty="0" smtClean="0"/>
              <a:t>роизводство этих материалов не наносит вреда окружающей среде.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5037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8912671" cy="5577483"/>
          </a:xfrm>
        </p:spPr>
        <p:txBody>
          <a:bodyPr/>
          <a:lstStyle/>
          <a:p>
            <a:r>
              <a:rPr lang="ru-RU" sz="4000" dirty="0">
                <a:solidFill>
                  <a:srgbClr val="002060"/>
                </a:solidFill>
              </a:rPr>
              <a:t>Я достигла </a:t>
            </a:r>
            <a:r>
              <a:rPr lang="ru-RU" sz="4000" b="1" i="1" dirty="0" smtClean="0">
                <a:solidFill>
                  <a:srgbClr val="002060"/>
                </a:solidFill>
              </a:rPr>
              <a:t>цели</a:t>
            </a:r>
            <a:r>
              <a:rPr lang="ru-RU" sz="4000" dirty="0" smtClean="0">
                <a:solidFill>
                  <a:srgbClr val="002060"/>
                </a:solidFill>
              </a:rPr>
              <a:t>: изготовила панно «Хлебосольный край» </a:t>
            </a:r>
            <a:r>
              <a:rPr lang="ru-RU" sz="4000" dirty="0">
                <a:solidFill>
                  <a:srgbClr val="002060"/>
                </a:solidFill>
              </a:rPr>
              <a:t>своими руками.</a:t>
            </a:r>
          </a:p>
          <a:p>
            <a:r>
              <a:rPr lang="ru-RU" sz="4000" b="1" i="1" dirty="0">
                <a:solidFill>
                  <a:srgbClr val="002060"/>
                </a:solidFill>
              </a:rPr>
              <a:t>Гипотеза, которая  </a:t>
            </a:r>
            <a:r>
              <a:rPr lang="ru-RU" sz="4000" dirty="0">
                <a:solidFill>
                  <a:srgbClr val="002060"/>
                </a:solidFill>
              </a:rPr>
              <a:t> предполагала, что </a:t>
            </a:r>
            <a:r>
              <a:rPr lang="ru-RU" sz="4000" dirty="0" smtClean="0">
                <a:solidFill>
                  <a:srgbClr val="002060"/>
                </a:solidFill>
              </a:rPr>
              <a:t>панно, сделанное </a:t>
            </a:r>
            <a:r>
              <a:rPr lang="ru-RU" sz="4000" dirty="0">
                <a:solidFill>
                  <a:srgbClr val="002060"/>
                </a:solidFill>
              </a:rPr>
              <a:t>своими руками, </a:t>
            </a:r>
            <a:r>
              <a:rPr lang="ru-RU" sz="4000" dirty="0" smtClean="0">
                <a:solidFill>
                  <a:srgbClr val="002060"/>
                </a:solidFill>
              </a:rPr>
              <a:t>интересно, </a:t>
            </a:r>
            <a:r>
              <a:rPr lang="ru-RU" sz="4000" dirty="0">
                <a:solidFill>
                  <a:srgbClr val="002060"/>
                </a:solidFill>
              </a:rPr>
              <a:t> радует  глаз  и  поднимает  настроение, подтвердилась. </a:t>
            </a:r>
          </a:p>
          <a:p>
            <a:endParaRPr lang="ru-RU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8856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ind_0016_slide">
  <a:themeElements>
    <a:clrScheme name="Тема Office 2">
      <a:dk1>
        <a:srgbClr val="000000"/>
      </a:dk1>
      <a:lt1>
        <a:srgbClr val="FFB663"/>
      </a:lt1>
      <a:dk2>
        <a:srgbClr val="000000"/>
      </a:dk2>
      <a:lt2>
        <a:srgbClr val="808080"/>
      </a:lt2>
      <a:accent1>
        <a:srgbClr val="998E00"/>
      </a:accent1>
      <a:accent2>
        <a:srgbClr val="CC6D00"/>
      </a:accent2>
      <a:accent3>
        <a:srgbClr val="FFD7B7"/>
      </a:accent3>
      <a:accent4>
        <a:srgbClr val="000000"/>
      </a:accent4>
      <a:accent5>
        <a:srgbClr val="CAC6AA"/>
      </a:accent5>
      <a:accent6>
        <a:srgbClr val="B96200"/>
      </a:accent6>
      <a:hlink>
        <a:srgbClr val="805D00"/>
      </a:hlink>
      <a:folHlink>
        <a:srgbClr val="AB3808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D7B7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FFFF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B663"/>
      </a:lt1>
      <a:dk2>
        <a:srgbClr val="000000"/>
      </a:dk2>
      <a:lt2>
        <a:srgbClr val="808080"/>
      </a:lt2>
      <a:accent1>
        <a:srgbClr val="998E00"/>
      </a:accent1>
      <a:accent2>
        <a:srgbClr val="CC6D00"/>
      </a:accent2>
      <a:accent3>
        <a:srgbClr val="FFD7B7"/>
      </a:accent3>
      <a:accent4>
        <a:srgbClr val="000000"/>
      </a:accent4>
      <a:accent5>
        <a:srgbClr val="CAC6AA"/>
      </a:accent5>
      <a:accent6>
        <a:srgbClr val="B96200"/>
      </a:accent6>
      <a:hlink>
        <a:srgbClr val="805D00"/>
      </a:hlink>
      <a:folHlink>
        <a:srgbClr val="AB3808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D7B7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FFFF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ind_0016_slide</Template>
  <TotalTime>3153</TotalTime>
  <Words>206</Words>
  <Application>Microsoft Office PowerPoint</Application>
  <PresentationFormat>Экран (4:3)</PresentationFormat>
  <Paragraphs>68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ind_0016_slide</vt:lpstr>
      <vt:lpstr>1_Default Design</vt:lpstr>
      <vt:lpstr>Панно  «Хлебосольный край»     </vt:lpstr>
      <vt:lpstr>Презентация PowerPoint</vt:lpstr>
      <vt:lpstr>Цель:</vt:lpstr>
      <vt:lpstr>Гипотеза:</vt:lpstr>
      <vt:lpstr>Выявление основных требований к изделию. </vt:lpstr>
      <vt:lpstr>Технология изготовления</vt:lpstr>
      <vt:lpstr>Технология изготовления</vt:lpstr>
      <vt:lpstr>Технология изготовления</vt:lpstr>
      <vt:lpstr>Технология изготовления</vt:lpstr>
      <vt:lpstr>Технология изготовления</vt:lpstr>
      <vt:lpstr>Технология изготовления</vt:lpstr>
      <vt:lpstr>Экономическая и экологическая оценка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«Мы старшеклассники»</dc:title>
  <dc:creator>nachaln5</dc:creator>
  <cp:lastModifiedBy>Paha</cp:lastModifiedBy>
  <cp:revision>324</cp:revision>
  <dcterms:created xsi:type="dcterms:W3CDTF">2013-09-06T04:52:32Z</dcterms:created>
  <dcterms:modified xsi:type="dcterms:W3CDTF">2025-01-16T08:54:02Z</dcterms:modified>
</cp:coreProperties>
</file>