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4" r:id="rId8"/>
    <p:sldId id="263" r:id="rId9"/>
    <p:sldId id="265" r:id="rId10"/>
    <p:sldId id="266"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426" y="2895600"/>
            <a:ext cx="4572000" cy="13687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Rectangle 14"/>
          <p:cNvSpPr/>
          <p:nvPr/>
        </p:nvSpPr>
        <p:spPr>
          <a:xfrm>
            <a:off x="0" y="4743451"/>
            <a:ext cx="9144000" cy="21145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0" y="4714875"/>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Date Placeholder 21"/>
          <p:cNvSpPr>
            <a:spLocks noGrp="1"/>
          </p:cNvSpPr>
          <p:nvPr>
            <p:ph type="dt" sz="half" idx="10"/>
          </p:nvPr>
        </p:nvSpPr>
        <p:spPr/>
        <p:txBody>
          <a:bodyPr/>
          <a:lstStyle/>
          <a:p>
            <a:fld id="{B56EC8A7-B051-4D8F-B4A7-8DF7780D5606}" type="datetimeFigureOut">
              <a:rPr lang="ru-RU" smtClean="0"/>
              <a:t>20.01.2022</a:t>
            </a:fld>
            <a:endParaRPr lang="ru-RU"/>
          </a:p>
        </p:txBody>
      </p:sp>
      <p:sp>
        <p:nvSpPr>
          <p:cNvPr id="23" name="Slide Number Placeholder 22"/>
          <p:cNvSpPr>
            <a:spLocks noGrp="1"/>
          </p:cNvSpPr>
          <p:nvPr>
            <p:ph type="sldNum" sz="quarter" idx="11"/>
          </p:nvPr>
        </p:nvSpPr>
        <p:spPr/>
        <p:txBody>
          <a:bodyPr/>
          <a:lstStyle/>
          <a:p>
            <a:fld id="{73A58D55-2F5B-41A9-9332-3AB74C410952}" type="slidenum">
              <a:rPr lang="ru-RU" smtClean="0"/>
              <a:t>‹#›</a:t>
            </a:fld>
            <a:endParaRPr lang="ru-RU"/>
          </a:p>
        </p:txBody>
      </p:sp>
      <p:sp>
        <p:nvSpPr>
          <p:cNvPr id="24" name="Footer Placeholder 23"/>
          <p:cNvSpPr>
            <a:spLocks noGrp="1"/>
          </p:cNvSpPr>
          <p:nvPr>
            <p:ph type="ftr" sz="quarter" idx="12"/>
          </p:nvPr>
        </p:nvSpPr>
        <p:spPr/>
        <p:txBody>
          <a:bodyPr/>
          <a:lstStyle/>
          <a:p>
            <a:endParaRPr lang="ru-RU"/>
          </a:p>
        </p:txBody>
      </p:sp>
      <p:sp>
        <p:nvSpPr>
          <p:cNvPr id="12" name="Title 11"/>
          <p:cNvSpPr>
            <a:spLocks noGrp="1"/>
          </p:cNvSpPr>
          <p:nvPr>
            <p:ph type="title"/>
          </p:nvPr>
        </p:nvSpPr>
        <p:spPr>
          <a:xfrm>
            <a:off x="352426" y="457200"/>
            <a:ext cx="7680960" cy="2438399"/>
          </a:xfrm>
        </p:spPr>
        <p:txBody>
          <a:bodyPr>
            <a:normAutofit/>
          </a:bodyPr>
          <a:lstStyle>
            <a:lvl1pPr>
              <a:spcBef>
                <a:spcPts val="0"/>
              </a:spcBef>
              <a:defRPr kumimoji="0" lang="en-US" sz="6000" b="1" i="0" u="none" strike="noStrike" kern="1200" cap="none" spc="0" normalizeH="0" baseline="0" noProof="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Date Placeholder 11"/>
          <p:cNvSpPr>
            <a:spLocks noGrp="1"/>
          </p:cNvSpPr>
          <p:nvPr>
            <p:ph type="dt" sz="half" idx="14"/>
          </p:nvPr>
        </p:nvSpPr>
        <p:spPr/>
        <p:txBody>
          <a:bodyPr/>
          <a:lstStyle/>
          <a:p>
            <a:fld id="{B56EC8A7-B051-4D8F-B4A7-8DF7780D5606}" type="datetimeFigureOut">
              <a:rPr lang="ru-RU" smtClean="0"/>
              <a:t>20.01.2022</a:t>
            </a:fld>
            <a:endParaRPr lang="ru-RU"/>
          </a:p>
        </p:txBody>
      </p:sp>
      <p:sp>
        <p:nvSpPr>
          <p:cNvPr id="19" name="Slide Number Placeholder 18"/>
          <p:cNvSpPr>
            <a:spLocks noGrp="1"/>
          </p:cNvSpPr>
          <p:nvPr>
            <p:ph type="sldNum" sz="quarter" idx="15"/>
          </p:nvPr>
        </p:nvSpPr>
        <p:spPr/>
        <p:txBody>
          <a:bodyPr/>
          <a:lstStyle/>
          <a:p>
            <a:fld id="{73A58D55-2F5B-41A9-9332-3AB74C410952}" type="slidenum">
              <a:rPr lang="ru-RU" smtClean="0"/>
              <a:t>‹#›</a:t>
            </a:fld>
            <a:endParaRPr lang="ru-RU"/>
          </a:p>
        </p:txBody>
      </p:sp>
      <p:sp>
        <p:nvSpPr>
          <p:cNvPr id="21" name="Footer Placeholder 20"/>
          <p:cNvSpPr>
            <a:spLocks noGrp="1"/>
          </p:cNvSpPr>
          <p:nvPr>
            <p:ph type="ftr" sz="quarter" idx="16"/>
          </p:nvPr>
        </p:nvSpPr>
        <p:spPr/>
        <p:txBody>
          <a:bodyPr/>
          <a:lstStyle/>
          <a:p>
            <a:endParaRPr lang="ru-RU"/>
          </a:p>
        </p:txBody>
      </p:sp>
      <p:sp>
        <p:nvSpPr>
          <p:cNvPr id="8" name="Title 7"/>
          <p:cNvSpPr>
            <a:spLocks noGrp="1"/>
          </p:cNvSpPr>
          <p:nvPr>
            <p:ph type="title"/>
          </p:nvPr>
        </p:nvSpPr>
        <p:spPr/>
        <p:txBody>
          <a:bodyPr/>
          <a:lstStyle/>
          <a:p>
            <a:r>
              <a:rPr lang="ru-RU" smtClean="0"/>
              <a:t>Образец заголовка</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2"/>
          <p:cNvSpPr>
            <a:spLocks noGrp="1"/>
          </p:cNvSpPr>
          <p:nvPr>
            <p:ph type="subTitle" idx="1"/>
          </p:nvPr>
        </p:nvSpPr>
        <p:spPr>
          <a:xfrm>
            <a:off x="352426" y="4003302"/>
            <a:ext cx="4572000" cy="11782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6" name="Date Placeholder 15"/>
          <p:cNvSpPr>
            <a:spLocks noGrp="1"/>
          </p:cNvSpPr>
          <p:nvPr>
            <p:ph type="dt" sz="half" idx="10"/>
          </p:nvPr>
        </p:nvSpPr>
        <p:spPr/>
        <p:txBody>
          <a:bodyPr/>
          <a:lstStyle/>
          <a:p>
            <a:fld id="{B56EC8A7-B051-4D8F-B4A7-8DF7780D5606}" type="datetimeFigureOut">
              <a:rPr lang="ru-RU" smtClean="0"/>
              <a:t>20.01.2022</a:t>
            </a:fld>
            <a:endParaRPr lang="ru-RU"/>
          </a:p>
        </p:txBody>
      </p:sp>
      <p:sp>
        <p:nvSpPr>
          <p:cNvPr id="20" name="Slide Number Placeholder 19"/>
          <p:cNvSpPr>
            <a:spLocks noGrp="1"/>
          </p:cNvSpPr>
          <p:nvPr>
            <p:ph type="sldNum" sz="quarter" idx="11"/>
          </p:nvPr>
        </p:nvSpPr>
        <p:spPr/>
        <p:txBody>
          <a:bodyPr/>
          <a:lstStyle/>
          <a:p>
            <a:fld id="{73A58D55-2F5B-41A9-9332-3AB74C410952}" type="slidenum">
              <a:rPr lang="ru-RU" smtClean="0"/>
              <a:t>‹#›</a:t>
            </a:fld>
            <a:endParaRPr lang="ru-RU"/>
          </a:p>
        </p:txBody>
      </p:sp>
      <p:sp>
        <p:nvSpPr>
          <p:cNvPr id="21" name="Footer Placeholder 20"/>
          <p:cNvSpPr>
            <a:spLocks noGrp="1"/>
          </p:cNvSpPr>
          <p:nvPr>
            <p:ph type="ftr" sz="quarter" idx="12"/>
          </p:nvPr>
        </p:nvSpPr>
        <p:spPr/>
        <p:txBody>
          <a:bodyPr/>
          <a:lstStyle/>
          <a:p>
            <a:endParaRPr lang="ru-RU"/>
          </a:p>
        </p:txBody>
      </p:sp>
      <p:sp>
        <p:nvSpPr>
          <p:cNvPr id="13" name="Rectangle 12"/>
          <p:cNvSpPr/>
          <p:nvPr/>
        </p:nvSpPr>
        <p:spPr>
          <a:xfrm>
            <a:off x="0" y="0"/>
            <a:ext cx="9144000" cy="182880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4439" y="182880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p:cNvSpPr>
            <a:spLocks noGrp="1"/>
          </p:cNvSpPr>
          <p:nvPr>
            <p:ph type="title"/>
          </p:nvPr>
        </p:nvSpPr>
        <p:spPr>
          <a:xfrm>
            <a:off x="354366" y="1990078"/>
            <a:ext cx="8439912" cy="1984248"/>
          </a:xfrm>
        </p:spPr>
        <p:txBody>
          <a:bodyPr>
            <a:noAutofit/>
          </a:bodyPr>
          <a:lstStyle>
            <a:lvl1pPr>
              <a:defRPr kumimoji="0" lang="en-US" sz="6000" b="1" i="0" u="none" strike="noStrike" kern="1200" cap="none" spc="0" normalizeH="0" baseline="0" noProof="0" dirty="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pPr marL="0" marR="0" lvl="0" indent="0" algn="l" defTabSz="914400" rtl="0" eaLnBrk="1" fontAlgn="auto" latinLnBrk="0" hangingPunct="1">
              <a:lnSpc>
                <a:spcPct val="100000"/>
              </a:lnSpc>
              <a:spcBef>
                <a:spcPts val="400"/>
              </a:spcBef>
              <a:spcAft>
                <a:spcPts val="0"/>
              </a:spcAft>
              <a:buClrTx/>
              <a:buSzTx/>
              <a:buFontTx/>
              <a:buNone/>
              <a:tabLst/>
              <a:defRPr/>
            </a:pPr>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1"/>
          <p:cNvSpPr>
            <a:spLocks noGrp="1"/>
          </p:cNvSpPr>
          <p:nvPr>
            <p:ph sz="quarter" idx="14"/>
          </p:nvPr>
        </p:nvSpPr>
        <p:spPr>
          <a:xfrm>
            <a:off x="4901184"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8" name="Content Placeholder 30"/>
          <p:cNvSpPr>
            <a:spLocks noGrp="1"/>
          </p:cNvSpPr>
          <p:nvPr>
            <p:ph sz="quarter" idx="13"/>
          </p:nvPr>
        </p:nvSpPr>
        <p:spPr>
          <a:xfrm>
            <a:off x="352426"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7" name="Title 26"/>
          <p:cNvSpPr>
            <a:spLocks noGrp="1"/>
          </p:cNvSpPr>
          <p:nvPr>
            <p:ph type="title"/>
          </p:nvPr>
        </p:nvSpPr>
        <p:spPr/>
        <p:txBody>
          <a:bodyPr/>
          <a:lstStyle/>
          <a:p>
            <a:r>
              <a:rPr lang="ru-RU" smtClean="0"/>
              <a:t>Образец заголовка</a:t>
            </a:r>
            <a:endParaRPr lang="en-US" dirty="0"/>
          </a:p>
        </p:txBody>
      </p:sp>
      <p:sp>
        <p:nvSpPr>
          <p:cNvPr id="20" name="Date Placeholder 19"/>
          <p:cNvSpPr>
            <a:spLocks noGrp="1"/>
          </p:cNvSpPr>
          <p:nvPr>
            <p:ph type="dt" sz="half" idx="15"/>
          </p:nvPr>
        </p:nvSpPr>
        <p:spPr/>
        <p:txBody>
          <a:bodyPr/>
          <a:lstStyle/>
          <a:p>
            <a:fld id="{B56EC8A7-B051-4D8F-B4A7-8DF7780D5606}" type="datetimeFigureOut">
              <a:rPr lang="ru-RU" smtClean="0"/>
              <a:t>20.01.2022</a:t>
            </a:fld>
            <a:endParaRPr lang="ru-RU"/>
          </a:p>
        </p:txBody>
      </p:sp>
      <p:sp>
        <p:nvSpPr>
          <p:cNvPr id="25" name="Slide Number Placeholder 24"/>
          <p:cNvSpPr>
            <a:spLocks noGrp="1"/>
          </p:cNvSpPr>
          <p:nvPr>
            <p:ph type="sldNum" sz="quarter" idx="16"/>
          </p:nvPr>
        </p:nvSpPr>
        <p:spPr/>
        <p:txBody>
          <a:bodyPr/>
          <a:lstStyle/>
          <a:p>
            <a:fld id="{73A58D55-2F5B-41A9-9332-3AB74C410952}" type="slidenum">
              <a:rPr lang="ru-RU" smtClean="0"/>
              <a:t>‹#›</a:t>
            </a:fld>
            <a:endParaRPr lang="ru-RU"/>
          </a:p>
        </p:txBody>
      </p:sp>
      <p:sp>
        <p:nvSpPr>
          <p:cNvPr id="26" name="Footer Placeholder 25"/>
          <p:cNvSpPr>
            <a:spLocks noGrp="1"/>
          </p:cNvSpPr>
          <p:nvPr>
            <p:ph type="ftr" sz="quarter" idx="17"/>
          </p:nvPr>
        </p:nvSpPr>
        <p:spPr/>
        <p:txBody>
          <a:bodyPr/>
          <a:lstStyle/>
          <a:p>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Rectangle 12"/>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3"/>
          <p:cNvSpPr>
            <a:spLocks noGrp="1"/>
          </p:cNvSpPr>
          <p:nvPr>
            <p:ph type="body" sz="half" idx="2"/>
          </p:nvPr>
        </p:nvSpPr>
        <p:spPr>
          <a:xfrm>
            <a:off x="352426"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9" name="Text Placeholder 3"/>
          <p:cNvSpPr>
            <a:spLocks noGrp="1"/>
          </p:cNvSpPr>
          <p:nvPr>
            <p:ph type="body" sz="half" idx="15"/>
          </p:nvPr>
        </p:nvSpPr>
        <p:spPr>
          <a:xfrm>
            <a:off x="4900613"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Content Placeholder 11"/>
          <p:cNvSpPr>
            <a:spLocks noGrp="1"/>
          </p:cNvSpPr>
          <p:nvPr>
            <p:ph sz="quarter" idx="14"/>
          </p:nvPr>
        </p:nvSpPr>
        <p:spPr>
          <a:xfrm>
            <a:off x="4900613"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8" name="Content Placeholder 30"/>
          <p:cNvSpPr>
            <a:spLocks noGrp="1"/>
          </p:cNvSpPr>
          <p:nvPr>
            <p:ph sz="quarter" idx="13"/>
          </p:nvPr>
        </p:nvSpPr>
        <p:spPr>
          <a:xfrm>
            <a:off x="352426"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30" name="Title 29"/>
          <p:cNvSpPr>
            <a:spLocks noGrp="1"/>
          </p:cNvSpPr>
          <p:nvPr>
            <p:ph type="title"/>
          </p:nvPr>
        </p:nvSpPr>
        <p:spPr/>
        <p:txBody>
          <a:bodyPr/>
          <a:lstStyle/>
          <a:p>
            <a:r>
              <a:rPr lang="ru-RU" smtClean="0"/>
              <a:t>Образец заголовка</a:t>
            </a:r>
            <a:endParaRPr lang="en-US"/>
          </a:p>
        </p:txBody>
      </p:sp>
      <p:sp>
        <p:nvSpPr>
          <p:cNvPr id="20" name="Date Placeholder 19"/>
          <p:cNvSpPr>
            <a:spLocks noGrp="1"/>
          </p:cNvSpPr>
          <p:nvPr>
            <p:ph type="dt" sz="half" idx="16"/>
          </p:nvPr>
        </p:nvSpPr>
        <p:spPr/>
        <p:txBody>
          <a:bodyPr/>
          <a:lstStyle/>
          <a:p>
            <a:fld id="{B56EC8A7-B051-4D8F-B4A7-8DF7780D5606}" type="datetimeFigureOut">
              <a:rPr lang="ru-RU" smtClean="0"/>
              <a:t>20.01.2022</a:t>
            </a:fld>
            <a:endParaRPr lang="ru-RU"/>
          </a:p>
        </p:txBody>
      </p:sp>
      <p:sp>
        <p:nvSpPr>
          <p:cNvPr id="24" name="Slide Number Placeholder 23"/>
          <p:cNvSpPr>
            <a:spLocks noGrp="1"/>
          </p:cNvSpPr>
          <p:nvPr>
            <p:ph type="sldNum" sz="quarter" idx="17"/>
          </p:nvPr>
        </p:nvSpPr>
        <p:spPr/>
        <p:txBody>
          <a:bodyPr/>
          <a:lstStyle/>
          <a:p>
            <a:fld id="{73A58D55-2F5B-41A9-9332-3AB74C410952}" type="slidenum">
              <a:rPr lang="ru-RU" smtClean="0"/>
              <a:t>‹#›</a:t>
            </a:fld>
            <a:endParaRPr lang="ru-RU"/>
          </a:p>
        </p:txBody>
      </p:sp>
      <p:sp>
        <p:nvSpPr>
          <p:cNvPr id="29" name="Footer Placeholder 28"/>
          <p:cNvSpPr>
            <a:spLocks noGrp="1"/>
          </p:cNvSpPr>
          <p:nvPr>
            <p:ph type="ftr" sz="quarter" idx="18"/>
          </p:nvPr>
        </p:nvSpPr>
        <p:spPr/>
        <p:txBody>
          <a:bodyPr/>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ate Placeholder 10"/>
          <p:cNvSpPr>
            <a:spLocks noGrp="1"/>
          </p:cNvSpPr>
          <p:nvPr>
            <p:ph type="dt" sz="half" idx="10"/>
          </p:nvPr>
        </p:nvSpPr>
        <p:spPr/>
        <p:txBody>
          <a:bodyPr/>
          <a:lstStyle/>
          <a:p>
            <a:fld id="{B56EC8A7-B051-4D8F-B4A7-8DF7780D5606}" type="datetimeFigureOut">
              <a:rPr lang="ru-RU" smtClean="0"/>
              <a:t>20.01.2022</a:t>
            </a:fld>
            <a:endParaRPr lang="ru-RU"/>
          </a:p>
        </p:txBody>
      </p:sp>
      <p:sp>
        <p:nvSpPr>
          <p:cNvPr id="14" name="Slide Number Placeholder 13"/>
          <p:cNvSpPr>
            <a:spLocks noGrp="1"/>
          </p:cNvSpPr>
          <p:nvPr>
            <p:ph type="sldNum" sz="quarter" idx="11"/>
          </p:nvPr>
        </p:nvSpPr>
        <p:spPr/>
        <p:txBody>
          <a:bodyPr/>
          <a:lstStyle/>
          <a:p>
            <a:fld id="{73A58D55-2F5B-41A9-9332-3AB74C410952}" type="slidenum">
              <a:rPr lang="ru-RU" smtClean="0"/>
              <a:t>‹#›</a:t>
            </a:fld>
            <a:endParaRPr lang="ru-RU"/>
          </a:p>
        </p:txBody>
      </p:sp>
      <p:sp>
        <p:nvSpPr>
          <p:cNvPr id="18" name="Footer Placeholder 17"/>
          <p:cNvSpPr>
            <a:spLocks noGrp="1"/>
          </p:cNvSpPr>
          <p:nvPr>
            <p:ph type="ftr" sz="quarter" idx="12"/>
          </p:nvPr>
        </p:nvSpPr>
        <p:spPr/>
        <p:txBody>
          <a:bodyPr/>
          <a:lstStyle/>
          <a:p>
            <a:endParaRPr lang="ru-RU"/>
          </a:p>
        </p:txBody>
      </p:sp>
      <p:sp>
        <p:nvSpPr>
          <p:cNvPr id="15" name="Title 14"/>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B56EC8A7-B051-4D8F-B4A7-8DF7780D5606}" type="datetimeFigureOut">
              <a:rPr lang="ru-RU" smtClean="0"/>
              <a:t>20.01.2022</a:t>
            </a:fld>
            <a:endParaRPr lang="ru-RU"/>
          </a:p>
        </p:txBody>
      </p:sp>
      <p:sp>
        <p:nvSpPr>
          <p:cNvPr id="12" name="Slide Number Placeholder 11"/>
          <p:cNvSpPr>
            <a:spLocks noGrp="1"/>
          </p:cNvSpPr>
          <p:nvPr>
            <p:ph type="sldNum" sz="quarter" idx="11"/>
          </p:nvPr>
        </p:nvSpPr>
        <p:spPr/>
        <p:txBody>
          <a:bodyPr/>
          <a:lstStyle/>
          <a:p>
            <a:fld id="{73A58D55-2F5B-41A9-9332-3AB74C410952}" type="slidenum">
              <a:rPr lang="ru-RU" smtClean="0"/>
              <a:t>‹#›</a:t>
            </a:fld>
            <a:endParaRPr lang="ru-RU"/>
          </a:p>
        </p:txBody>
      </p:sp>
      <p:sp>
        <p:nvSpPr>
          <p:cNvPr id="13" name="Footer Placeholder 12"/>
          <p:cNvSpPr>
            <a:spLocks noGrp="1"/>
          </p:cNvSpPr>
          <p:nvPr>
            <p:ph type="ftr" sz="quarter" idx="12"/>
          </p:nvPr>
        </p:nvSpPr>
        <p:spPr/>
        <p:txBody>
          <a:bodyPr/>
          <a:lstStyle/>
          <a:p>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p:txBody>
          <a:bodyPr/>
          <a:lstStyle/>
          <a:p>
            <a:r>
              <a:rPr lang="ru-RU" smtClean="0"/>
              <a:t>Образец заголовка</a:t>
            </a:r>
            <a:endParaRPr lang="en-US"/>
          </a:p>
        </p:txBody>
      </p:sp>
      <p:sp>
        <p:nvSpPr>
          <p:cNvPr id="11" name="Text Placeholder 3"/>
          <p:cNvSpPr>
            <a:spLocks noGrp="1"/>
          </p:cNvSpPr>
          <p:nvPr>
            <p:ph type="body" sz="half" idx="2"/>
          </p:nvPr>
        </p:nvSpPr>
        <p:spPr>
          <a:xfrm>
            <a:off x="352426" y="1463040"/>
            <a:ext cx="3381375" cy="3967162"/>
          </a:xfrm>
        </p:spPr>
        <p:txBody>
          <a:bodyPr>
            <a:normAutofit/>
          </a:bodyPr>
          <a:lstStyle>
            <a:lvl1pPr marL="0" indent="0">
              <a:lnSpc>
                <a:spcPct val="150000"/>
              </a:lnSpc>
              <a:buNone/>
              <a:defRPr sz="1600" b="0" i="1" spc="0" baseline="0">
                <a:solidFill>
                  <a:schemeClr val="tx2"/>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6" name="Content Placeholder 11"/>
          <p:cNvSpPr>
            <a:spLocks noGrp="1"/>
          </p:cNvSpPr>
          <p:nvPr>
            <p:ph sz="quarter" idx="14"/>
          </p:nvPr>
        </p:nvSpPr>
        <p:spPr>
          <a:xfrm>
            <a:off x="4105275" y="1463040"/>
            <a:ext cx="4681538" cy="3968496"/>
          </a:xfrm>
        </p:spPr>
        <p:txBody>
          <a:bodyPr>
            <a:normAutofit/>
          </a:bodyPr>
          <a:lstStyle>
            <a:lvl1pPr>
              <a:defRPr sz="1600"/>
            </a:lvl1pPr>
            <a:lvl2pPr>
              <a:defRPr sz="1600"/>
            </a:lvl2pPr>
            <a:lvl3pPr>
              <a:defRPr sz="16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Date Placeholder 12"/>
          <p:cNvSpPr>
            <a:spLocks noGrp="1"/>
          </p:cNvSpPr>
          <p:nvPr>
            <p:ph type="dt" sz="half" idx="15"/>
          </p:nvPr>
        </p:nvSpPr>
        <p:spPr/>
        <p:txBody>
          <a:bodyPr/>
          <a:lstStyle/>
          <a:p>
            <a:fld id="{B56EC8A7-B051-4D8F-B4A7-8DF7780D5606}" type="datetimeFigureOut">
              <a:rPr lang="ru-RU" smtClean="0"/>
              <a:t>20.01.2022</a:t>
            </a:fld>
            <a:endParaRPr lang="ru-RU"/>
          </a:p>
        </p:txBody>
      </p:sp>
      <p:sp>
        <p:nvSpPr>
          <p:cNvPr id="18" name="Slide Number Placeholder 17"/>
          <p:cNvSpPr>
            <a:spLocks noGrp="1"/>
          </p:cNvSpPr>
          <p:nvPr>
            <p:ph type="sldNum" sz="quarter" idx="16"/>
          </p:nvPr>
        </p:nvSpPr>
        <p:spPr/>
        <p:txBody>
          <a:bodyPr/>
          <a:lstStyle/>
          <a:p>
            <a:fld id="{73A58D55-2F5B-41A9-9332-3AB74C410952}" type="slidenum">
              <a:rPr lang="ru-RU" smtClean="0"/>
              <a:t>‹#›</a:t>
            </a:fld>
            <a:endParaRPr lang="ru-RU"/>
          </a:p>
        </p:txBody>
      </p:sp>
      <p:sp>
        <p:nvSpPr>
          <p:cNvPr id="20" name="Footer Placeholder 19"/>
          <p:cNvSpPr>
            <a:spLocks noGrp="1"/>
          </p:cNvSpPr>
          <p:nvPr>
            <p:ph type="ftr" sz="quarter" idx="17"/>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229224" y="0"/>
            <a:ext cx="3914775" cy="5657850"/>
          </a:xfrm>
        </p:spPr>
        <p:txBody>
          <a:bodyPr anchor="ctr" anchorCtr="0"/>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25" name="Text Placeholder 24"/>
          <p:cNvSpPr>
            <a:spLocks noGrp="1"/>
          </p:cNvSpPr>
          <p:nvPr>
            <p:ph type="body" sz="quarter" idx="13"/>
          </p:nvPr>
        </p:nvSpPr>
        <p:spPr>
          <a:xfrm>
            <a:off x="352426" y="1600199"/>
            <a:ext cx="4572000" cy="3593237"/>
          </a:xfrm>
        </p:spPr>
        <p:txBody>
          <a:bodyPr>
            <a:normAutofit/>
          </a:bodyPr>
          <a:lstStyle>
            <a:lvl1pPr marL="0" indent="0">
              <a:lnSpc>
                <a:spcPct val="150000"/>
              </a:lnSpc>
              <a:spcBef>
                <a:spcPts val="0"/>
              </a:spcBef>
              <a:buNone/>
              <a:defRPr sz="1600" i="1">
                <a:solidFill>
                  <a:schemeClr val="tx1"/>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ru-RU" smtClean="0"/>
              <a:t>Образец текста</a:t>
            </a:r>
          </a:p>
        </p:txBody>
      </p:sp>
      <p:sp>
        <p:nvSpPr>
          <p:cNvPr id="11" name="Rectangle 10"/>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352425" y="275208"/>
            <a:ext cx="4572000" cy="1324992"/>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13" name="Date Placeholder 12"/>
          <p:cNvSpPr>
            <a:spLocks noGrp="1"/>
          </p:cNvSpPr>
          <p:nvPr>
            <p:ph type="dt" sz="half" idx="14"/>
          </p:nvPr>
        </p:nvSpPr>
        <p:spPr/>
        <p:txBody>
          <a:bodyPr/>
          <a:lstStyle/>
          <a:p>
            <a:fld id="{B56EC8A7-B051-4D8F-B4A7-8DF7780D5606}" type="datetimeFigureOut">
              <a:rPr lang="ru-RU" smtClean="0"/>
              <a:t>20.01.2022</a:t>
            </a:fld>
            <a:endParaRPr lang="ru-RU"/>
          </a:p>
        </p:txBody>
      </p:sp>
      <p:sp>
        <p:nvSpPr>
          <p:cNvPr id="20" name="Slide Number Placeholder 19"/>
          <p:cNvSpPr>
            <a:spLocks noGrp="1"/>
          </p:cNvSpPr>
          <p:nvPr>
            <p:ph type="sldNum" sz="quarter" idx="15"/>
          </p:nvPr>
        </p:nvSpPr>
        <p:spPr/>
        <p:txBody>
          <a:bodyPr/>
          <a:lstStyle/>
          <a:p>
            <a:fld id="{73A58D55-2F5B-41A9-9332-3AB74C410952}" type="slidenum">
              <a:rPr lang="ru-RU" smtClean="0"/>
              <a:t>‹#›</a:t>
            </a:fld>
            <a:endParaRPr lang="ru-RU"/>
          </a:p>
        </p:txBody>
      </p:sp>
      <p:sp>
        <p:nvSpPr>
          <p:cNvPr id="21" name="Footer Placeholder 20"/>
          <p:cNvSpPr>
            <a:spLocks noGrp="1"/>
          </p:cNvSpPr>
          <p:nvPr>
            <p:ph type="ftr" sz="quarter" idx="16"/>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56EC8A7-B051-4D8F-B4A7-8DF7780D5606}" type="datetimeFigureOut">
              <a:rPr lang="ru-RU" smtClean="0"/>
              <a:t>20.01.2022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3A58D55-2F5B-41A9-9332-3AB74C410952}"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56EC8A7-B051-4D8F-B4A7-8DF7780D5606}" type="datetimeFigureOut">
              <a:rPr lang="ru-RU" smtClean="0"/>
              <a:t>20.01.2022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3A58D55-2F5B-41A9-9332-3AB74C410952}"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426" y="228600"/>
            <a:ext cx="7680960" cy="1066800"/>
          </a:xfrm>
          <a:prstGeom prst="rect">
            <a:avLst/>
          </a:prstGeom>
        </p:spPr>
        <p:txBody>
          <a:bodyPr vert="horz" lIns="91440" tIns="45720" rIns="91440" bIns="45720" rtlCol="0" anchor="b" anchorCtr="0">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352426" y="1463040"/>
            <a:ext cx="7680960" cy="43434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352426" y="6543676"/>
            <a:ext cx="1466850" cy="247650"/>
          </a:xfrm>
          <a:prstGeom prst="rect">
            <a:avLst/>
          </a:prstGeom>
        </p:spPr>
        <p:txBody>
          <a:bodyPr vert="horz" lIns="91440" tIns="45720" rIns="91440" bIns="45720" rtlCol="0" anchor="ctr">
            <a:normAutofit/>
          </a:bodyPr>
          <a:lstStyle>
            <a:lvl1pPr algn="l">
              <a:defRPr sz="1000" b="1">
                <a:solidFill>
                  <a:schemeClr val="tx1">
                    <a:alpha val="65000"/>
                  </a:schemeClr>
                </a:solidFill>
              </a:defRPr>
            </a:lvl1pPr>
          </a:lstStyle>
          <a:p>
            <a:fld id="{B56EC8A7-B051-4D8F-B4A7-8DF7780D5606}" type="datetimeFigureOut">
              <a:rPr lang="ru-RU" smtClean="0"/>
              <a:t>20.01.2022</a:t>
            </a:fld>
            <a:endParaRPr lang="ru-RU"/>
          </a:p>
        </p:txBody>
      </p:sp>
      <p:sp>
        <p:nvSpPr>
          <p:cNvPr id="5" name="Footer Placeholder 4"/>
          <p:cNvSpPr>
            <a:spLocks noGrp="1"/>
          </p:cNvSpPr>
          <p:nvPr>
            <p:ph type="ftr" sz="quarter" idx="3"/>
          </p:nvPr>
        </p:nvSpPr>
        <p:spPr>
          <a:xfrm>
            <a:off x="1809749" y="6543676"/>
            <a:ext cx="4086225" cy="247650"/>
          </a:xfrm>
          <a:prstGeom prst="rect">
            <a:avLst/>
          </a:prstGeom>
        </p:spPr>
        <p:txBody>
          <a:bodyPr vert="horz" lIns="91440" tIns="45720" rIns="91440" bIns="45720" rtlCol="0" anchor="ctr">
            <a:normAutofit/>
          </a:bodyPr>
          <a:lstStyle>
            <a:lvl1pPr algn="l">
              <a:defRPr sz="1000" b="1" i="1">
                <a:solidFill>
                  <a:schemeClr val="tx1">
                    <a:alpha val="65000"/>
                  </a:schemeClr>
                </a:solidFill>
              </a:defRPr>
            </a:lvl1pPr>
          </a:lstStyle>
          <a:p>
            <a:endParaRPr lang="ru-RU"/>
          </a:p>
        </p:txBody>
      </p:sp>
      <p:sp>
        <p:nvSpPr>
          <p:cNvPr id="6" name="Slide Number Placeholder 5"/>
          <p:cNvSpPr>
            <a:spLocks noGrp="1"/>
          </p:cNvSpPr>
          <p:nvPr>
            <p:ph type="sldNum" sz="quarter" idx="4"/>
          </p:nvPr>
        </p:nvSpPr>
        <p:spPr>
          <a:xfrm>
            <a:off x="7886700" y="6543676"/>
            <a:ext cx="876300" cy="247650"/>
          </a:xfrm>
          <a:prstGeom prst="rect">
            <a:avLst/>
          </a:prstGeom>
        </p:spPr>
        <p:txBody>
          <a:bodyPr vert="horz" lIns="91440" tIns="45720" rIns="91440" bIns="45720" rtlCol="0" anchor="ctr">
            <a:normAutofit/>
          </a:bodyPr>
          <a:lstStyle>
            <a:lvl1pPr algn="r">
              <a:defRPr sz="1000" b="1">
                <a:solidFill>
                  <a:schemeClr val="tx1">
                    <a:alpha val="65000"/>
                  </a:schemeClr>
                </a:solidFill>
              </a:defRPr>
            </a:lvl1pPr>
          </a:lstStyle>
          <a:p>
            <a:fld id="{73A58D55-2F5B-41A9-9332-3AB74C410952}"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p:titleStyle>
    <p:bodyStyle>
      <a:lvl1pPr marL="0" indent="0" algn="l" defTabSz="914400" rtl="0" eaLnBrk="1" latinLnBrk="0" hangingPunct="1">
        <a:spcBef>
          <a:spcPts val="1200"/>
        </a:spcBef>
        <a:spcAft>
          <a:spcPts val="0"/>
        </a:spcAft>
        <a:buClr>
          <a:schemeClr val="accent5"/>
        </a:buClr>
        <a:buFont typeface="Arial" pitchFamily="34" charset="0"/>
        <a:buNone/>
        <a:defRPr sz="1800" b="0" i="0" kern="1200" cap="none" spc="30" baseline="0">
          <a:solidFill>
            <a:schemeClr val="tx1"/>
          </a:solidFill>
          <a:latin typeface="+mn-lt"/>
          <a:ea typeface="+mn-ea"/>
          <a:cs typeface="Tahoma" pitchFamily="34" charset="0"/>
        </a:defRPr>
      </a:lvl1pPr>
      <a:lvl2pPr marL="171450" indent="-17145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2pPr>
      <a:lvl3pPr marL="344488" indent="-16510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3pPr>
      <a:lvl4pPr marL="517525" indent="-169863"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4pPr>
      <a:lvl5pPr marL="688975" indent="-173038"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5pPr>
      <a:lvl6pPr marL="8686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06984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24358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40817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normAutofit fontScale="62500" lnSpcReduction="20000"/>
          </a:bodyPr>
          <a:lstStyle/>
          <a:p>
            <a:r>
              <a:rPr lang="ru-RU" dirty="0" smtClean="0"/>
              <a:t>Подготовка к ВПР 6 класс</a:t>
            </a:r>
          </a:p>
          <a:p>
            <a:r>
              <a:rPr lang="ru-RU" dirty="0" smtClean="0"/>
              <a:t>Выполнила учитель русского языка и литературы Д.А. Чередниченко</a:t>
            </a:r>
          </a:p>
          <a:p>
            <a:r>
              <a:rPr lang="ru-RU" dirty="0" smtClean="0"/>
              <a:t>По материалам сайта Решу ВПР</a:t>
            </a:r>
          </a:p>
          <a:p>
            <a:r>
              <a:rPr lang="ru-RU" dirty="0" smtClean="0"/>
              <a:t>С. </a:t>
            </a:r>
            <a:r>
              <a:rPr lang="ru-RU" dirty="0" err="1" smtClean="0"/>
              <a:t>Новоцелинное</a:t>
            </a:r>
            <a:r>
              <a:rPr lang="ru-RU" dirty="0" smtClean="0"/>
              <a:t> , </a:t>
            </a:r>
            <a:r>
              <a:rPr lang="ru-RU" dirty="0" smtClean="0"/>
              <a:t>2021 </a:t>
            </a:r>
            <a:r>
              <a:rPr lang="ru-RU" dirty="0" smtClean="0"/>
              <a:t>год</a:t>
            </a:r>
            <a:endParaRPr lang="ru-RU" dirty="0"/>
          </a:p>
        </p:txBody>
      </p:sp>
      <p:sp>
        <p:nvSpPr>
          <p:cNvPr id="2" name="Заголовок 1"/>
          <p:cNvSpPr>
            <a:spLocks noGrp="1"/>
          </p:cNvSpPr>
          <p:nvPr>
            <p:ph type="title"/>
          </p:nvPr>
        </p:nvSpPr>
        <p:spPr/>
        <p:txBody>
          <a:bodyPr/>
          <a:lstStyle/>
          <a:p>
            <a:r>
              <a:rPr lang="ru-RU" dirty="0" smtClean="0"/>
              <a:t>Задания на понимание текста</a:t>
            </a:r>
            <a:endParaRPr lang="ru-RU" dirty="0"/>
          </a:p>
        </p:txBody>
      </p:sp>
    </p:spTree>
    <p:extLst>
      <p:ext uri="{BB962C8B-B14F-4D97-AF65-F5344CB8AC3E}">
        <p14:creationId xmlns:p14="http://schemas.microsoft.com/office/powerpoint/2010/main" val="32432936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323528" y="692696"/>
            <a:ext cx="8540054" cy="5904656"/>
          </a:xfrm>
        </p:spPr>
        <p:txBody>
          <a:bodyPr>
            <a:normAutofit fontScale="25000" lnSpcReduction="20000"/>
          </a:bodyPr>
          <a:lstStyle/>
          <a:p>
            <a:r>
              <a:rPr lang="ru-RU" sz="9600" dirty="0"/>
              <a:t>(1)Однажды во время сильной грозы в пассажирское судно, находящееся в Атлантическом океане, попала молния. (2)На корабле начался пожар. (3)Пассажиров охватила паника. (4)Все бросились на палубу, каждому хотелось первому сесть в спасательную шлюпку.</a:t>
            </a:r>
          </a:p>
          <a:p>
            <a:r>
              <a:rPr lang="ru-RU" sz="9600" dirty="0"/>
              <a:t>(5)Выскочившая из каюты маленькая дочь капитана в недоумении смотрела на обезумевшую толпу. (6)Она никак не могла понять, почему эти люди так неистовствуют. (7)Она громко и спокойно сказала: «Да успокойтесь же! Папа уже туда отправился и начал тушить огонь!»</a:t>
            </a:r>
          </a:p>
          <a:p>
            <a:r>
              <a:rPr lang="ru-RU" sz="9600" dirty="0"/>
              <a:t>(8)Огонь ведь можно потушить. (9)О такой возможности никто даже и не подумал. (10)Все готовились бежать с корабля. (11)Только слова ребёнка заставили взрослых опомниться и бежать тушить пожар, с которым экипажу вряд ли удалось бы справиться. (12)Но помощь сотни добровольных рук значительно облегчила это трудное дело. (13)Спокойная уверенность маленькой девочки совершила настоящее чудо.</a:t>
            </a:r>
          </a:p>
          <a:p>
            <a:r>
              <a:rPr lang="ru-RU" sz="8000" dirty="0"/>
              <a:t> </a:t>
            </a:r>
          </a:p>
        </p:txBody>
      </p:sp>
      <p:sp>
        <p:nvSpPr>
          <p:cNvPr id="3" name="Заголовок 2"/>
          <p:cNvSpPr>
            <a:spLocks noGrp="1"/>
          </p:cNvSpPr>
          <p:nvPr>
            <p:ph type="title"/>
          </p:nvPr>
        </p:nvSpPr>
        <p:spPr>
          <a:xfrm>
            <a:off x="323528" y="-387424"/>
            <a:ext cx="7680960" cy="1066800"/>
          </a:xfrm>
        </p:spPr>
        <p:txBody>
          <a:bodyPr/>
          <a:lstStyle/>
          <a:p>
            <a:r>
              <a:rPr lang="ru-RU" dirty="0" smtClean="0"/>
              <a:t>Прочитайте текст</a:t>
            </a:r>
            <a:endParaRPr lang="ru-RU" dirty="0"/>
          </a:p>
        </p:txBody>
      </p:sp>
    </p:spTree>
    <p:extLst>
      <p:ext uri="{BB962C8B-B14F-4D97-AF65-F5344CB8AC3E}">
        <p14:creationId xmlns:p14="http://schemas.microsoft.com/office/powerpoint/2010/main" val="26907955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p:txBody>
          <a:bodyPr>
            <a:noAutofit/>
          </a:bodyPr>
          <a:lstStyle/>
          <a:p>
            <a:r>
              <a:rPr lang="ru-RU" sz="5400" dirty="0" smtClean="0"/>
              <a:t>Нужно сохранять спокойствие в любой опасной ситуации, ведь это поможет спасти жизнь вам и другим людям.</a:t>
            </a:r>
            <a:endParaRPr lang="ru-RU" sz="5400" dirty="0"/>
          </a:p>
        </p:txBody>
      </p:sp>
      <p:sp>
        <p:nvSpPr>
          <p:cNvPr id="3" name="Заголовок 2"/>
          <p:cNvSpPr>
            <a:spLocks noGrp="1"/>
          </p:cNvSpPr>
          <p:nvPr>
            <p:ph type="title"/>
          </p:nvPr>
        </p:nvSpPr>
        <p:spPr/>
        <p:txBody>
          <a:bodyPr>
            <a:normAutofit fontScale="90000"/>
          </a:bodyPr>
          <a:lstStyle/>
          <a:p>
            <a:pPr lvl="0"/>
            <a:r>
              <a:rPr lang="ru-RU" dirty="0"/>
              <a:t/>
            </a:r>
            <a:br>
              <a:rPr lang="ru-RU" dirty="0"/>
            </a:br>
            <a:r>
              <a:rPr lang="ru-RU" dirty="0"/>
              <a:t>Определите и запишите основную мысль текста.</a:t>
            </a:r>
          </a:p>
        </p:txBody>
      </p:sp>
    </p:spTree>
    <p:extLst>
      <p:ext uri="{BB962C8B-B14F-4D97-AF65-F5344CB8AC3E}">
        <p14:creationId xmlns:p14="http://schemas.microsoft.com/office/powerpoint/2010/main" val="410365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p:txBody>
          <a:bodyPr>
            <a:noAutofit/>
          </a:bodyPr>
          <a:lstStyle/>
          <a:p>
            <a:pPr marL="342900" indent="-342900">
              <a:buAutoNum type="arabicParenR"/>
            </a:pPr>
            <a:r>
              <a:rPr lang="ru-RU" sz="4800" dirty="0" smtClean="0"/>
              <a:t>Паника на корабле из-за пожара.</a:t>
            </a:r>
          </a:p>
          <a:p>
            <a:pPr marL="342900" indent="-342900">
              <a:buAutoNum type="arabicParenR"/>
            </a:pPr>
            <a:r>
              <a:rPr lang="ru-RU" sz="4800" dirty="0" smtClean="0"/>
              <a:t>Слова маленькой девочки.</a:t>
            </a:r>
          </a:p>
          <a:p>
            <a:pPr marL="342900" indent="-342900">
              <a:buAutoNum type="arabicParenR"/>
            </a:pPr>
            <a:r>
              <a:rPr lang="ru-RU" sz="4800" dirty="0" smtClean="0"/>
              <a:t>Спокойствие девочки совершило чудо.</a:t>
            </a:r>
            <a:endParaRPr lang="ru-RU" sz="4800" dirty="0"/>
          </a:p>
        </p:txBody>
      </p:sp>
      <p:sp>
        <p:nvSpPr>
          <p:cNvPr id="3" name="Заголовок 2"/>
          <p:cNvSpPr>
            <a:spLocks noGrp="1"/>
          </p:cNvSpPr>
          <p:nvPr>
            <p:ph type="title"/>
          </p:nvPr>
        </p:nvSpPr>
        <p:spPr/>
        <p:txBody>
          <a:bodyPr>
            <a:normAutofit fontScale="90000"/>
          </a:bodyPr>
          <a:lstStyle/>
          <a:p>
            <a:pPr lvl="0"/>
            <a:r>
              <a:rPr lang="ru-RU" dirty="0"/>
              <a:t/>
            </a:r>
            <a:br>
              <a:rPr lang="ru-RU" dirty="0"/>
            </a:br>
            <a:r>
              <a:rPr lang="ru-RU" dirty="0"/>
              <a:t>Составьте и запишите план текста из трёх пунктов.</a:t>
            </a:r>
          </a:p>
        </p:txBody>
      </p:sp>
    </p:spTree>
    <p:extLst>
      <p:ext uri="{BB962C8B-B14F-4D97-AF65-F5344CB8AC3E}">
        <p14:creationId xmlns:p14="http://schemas.microsoft.com/office/powerpoint/2010/main" val="730372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fade">
                                      <p:cBhvr>
                                        <p:cTn id="13" dur="2000"/>
                                        <p:tgtEl>
                                          <p:spTgt spid="2">
                                            <p:txEl>
                                              <p:pRg st="1" end="1"/>
                                            </p:txEl>
                                          </p:spTgt>
                                        </p:tgtEl>
                                      </p:cBhvr>
                                    </p:animEffect>
                                    <p:anim calcmode="lin" valueType="num">
                                      <p:cBhvr>
                                        <p:cTn id="14" dur="2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5" dur="2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p:txBody>
          <a:bodyPr>
            <a:noAutofit/>
          </a:bodyPr>
          <a:lstStyle/>
          <a:p>
            <a:r>
              <a:rPr lang="ru-RU" sz="4800" dirty="0" smtClean="0"/>
              <a:t>Взрослых заставили бежать тушить пожар спокойным тоном сказанные слова маленькой девочки  о том, что пожар можно потушить.</a:t>
            </a:r>
            <a:endParaRPr lang="ru-RU" sz="4800" dirty="0"/>
          </a:p>
        </p:txBody>
      </p:sp>
      <p:sp>
        <p:nvSpPr>
          <p:cNvPr id="3" name="Заголовок 2"/>
          <p:cNvSpPr>
            <a:spLocks noGrp="1"/>
          </p:cNvSpPr>
          <p:nvPr>
            <p:ph type="title"/>
          </p:nvPr>
        </p:nvSpPr>
        <p:spPr/>
        <p:txBody>
          <a:bodyPr>
            <a:normAutofit fontScale="90000"/>
          </a:bodyPr>
          <a:lstStyle/>
          <a:p>
            <a:pPr lvl="0"/>
            <a:r>
              <a:rPr lang="ru-RU" dirty="0"/>
              <a:t/>
            </a:r>
            <a:br>
              <a:rPr lang="ru-RU" dirty="0"/>
            </a:br>
            <a:r>
              <a:rPr lang="ru-RU" dirty="0"/>
              <a:t>Что заставило взрослых бежать тушить пожар?</a:t>
            </a:r>
          </a:p>
        </p:txBody>
      </p:sp>
    </p:spTree>
    <p:extLst>
      <p:ext uri="{BB962C8B-B14F-4D97-AF65-F5344CB8AC3E}">
        <p14:creationId xmlns:p14="http://schemas.microsoft.com/office/powerpoint/2010/main" val="80610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strips(downLeft)">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755576" y="1844824"/>
            <a:ext cx="7680960" cy="4724400"/>
          </a:xfrm>
        </p:spPr>
        <p:txBody>
          <a:bodyPr>
            <a:normAutofit fontScale="77500" lnSpcReduction="20000"/>
          </a:bodyPr>
          <a:lstStyle/>
          <a:p>
            <a:r>
              <a:rPr lang="ru-RU" sz="6600" dirty="0" smtClean="0"/>
              <a:t>1.Пойти</a:t>
            </a:r>
            <a:r>
              <a:rPr lang="ru-RU" sz="6600" dirty="0"/>
              <a:t>, направиться куда-л. </a:t>
            </a:r>
            <a:r>
              <a:rPr lang="ru-RU" sz="6600" i="1" dirty="0"/>
              <a:t>Я отправился вдоль плетня, от времени до времени останавливаясь и посматривая кругом.</a:t>
            </a:r>
            <a:r>
              <a:rPr lang="ru-RU" sz="6600" dirty="0"/>
              <a:t> Тургенев</a:t>
            </a:r>
            <a:endParaRPr lang="ru-RU" sz="6000" dirty="0"/>
          </a:p>
          <a:p>
            <a:endParaRPr lang="ru-RU" sz="6600" dirty="0"/>
          </a:p>
        </p:txBody>
      </p:sp>
      <p:sp>
        <p:nvSpPr>
          <p:cNvPr id="3" name="Заголовок 2"/>
          <p:cNvSpPr>
            <a:spLocks noGrp="1"/>
          </p:cNvSpPr>
          <p:nvPr>
            <p:ph type="title"/>
          </p:nvPr>
        </p:nvSpPr>
        <p:spPr>
          <a:xfrm>
            <a:off x="1108002" y="188640"/>
            <a:ext cx="8035998" cy="1616224"/>
          </a:xfrm>
        </p:spPr>
        <p:txBody>
          <a:bodyPr>
            <a:noAutofit/>
          </a:bodyPr>
          <a:lstStyle/>
          <a:p>
            <a:r>
              <a:rPr lang="ru-RU" sz="2400" dirty="0" smtClean="0"/>
              <a:t>Определите </a:t>
            </a:r>
            <a:r>
              <a:rPr lang="ru-RU" sz="2400" dirty="0"/>
              <a:t>и запишите лексическое значение слова «отправился» из </a:t>
            </a:r>
            <a:r>
              <a:rPr lang="ru-RU" sz="2400" dirty="0" smtClean="0"/>
              <a:t>предложения 7. Подберите </a:t>
            </a:r>
            <a:r>
              <a:rPr lang="ru-RU" sz="2400" dirty="0"/>
              <a:t>и запишите предложение, в котором данное многозначное слово употреблялось бы в другом значении.</a:t>
            </a:r>
          </a:p>
        </p:txBody>
      </p:sp>
    </p:spTree>
    <p:extLst>
      <p:ext uri="{BB962C8B-B14F-4D97-AF65-F5344CB8AC3E}">
        <p14:creationId xmlns:p14="http://schemas.microsoft.com/office/powerpoint/2010/main" val="16221531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p:txBody>
          <a:bodyPr>
            <a:normAutofit/>
          </a:bodyPr>
          <a:lstStyle/>
          <a:p>
            <a:r>
              <a:rPr lang="ru-RU" sz="3200" dirty="0" smtClean="0"/>
              <a:t>Отойти</a:t>
            </a:r>
            <a:r>
              <a:rPr lang="ru-RU" sz="3200" dirty="0"/>
              <a:t>, отъехать и т. п. от станции, стоянки и т. п. </a:t>
            </a:r>
            <a:r>
              <a:rPr lang="ru-RU" sz="3200" i="1" dirty="0"/>
              <a:t>[Тихон Павлович] решил уехать обратно домой, но, когда пришел на вокзал, оказалось, что поезд уже </a:t>
            </a:r>
            <a:r>
              <a:rPr lang="ru-RU" sz="3200" i="1" dirty="0" smtClean="0"/>
              <a:t>отправился</a:t>
            </a:r>
            <a:r>
              <a:rPr lang="ru-RU" sz="3200" i="1" dirty="0"/>
              <a:t>.</a:t>
            </a:r>
            <a:r>
              <a:rPr lang="ru-RU" sz="3200" dirty="0"/>
              <a:t> М. Горький, </a:t>
            </a:r>
            <a:r>
              <a:rPr lang="ru-RU" sz="3200" dirty="0" smtClean="0"/>
              <a:t>«Тоска». </a:t>
            </a:r>
          </a:p>
          <a:p>
            <a:r>
              <a:rPr lang="ru-RU" sz="3200" b="1" dirty="0"/>
              <a:t>Отправиться на тот свет (</a:t>
            </a:r>
            <a:r>
              <a:rPr lang="ru-RU" sz="3200" dirty="0"/>
              <a:t> или </a:t>
            </a:r>
            <a:r>
              <a:rPr lang="ru-RU" sz="3200" b="1" dirty="0"/>
              <a:t>к праотцам)</a:t>
            </a:r>
            <a:r>
              <a:rPr lang="ru-RU" sz="3200" dirty="0"/>
              <a:t> — умереть.</a:t>
            </a:r>
          </a:p>
        </p:txBody>
      </p:sp>
      <p:sp>
        <p:nvSpPr>
          <p:cNvPr id="3" name="Заголовок 2"/>
          <p:cNvSpPr>
            <a:spLocks noGrp="1"/>
          </p:cNvSpPr>
          <p:nvPr>
            <p:ph type="title"/>
          </p:nvPr>
        </p:nvSpPr>
        <p:spPr/>
        <p:txBody>
          <a:bodyPr>
            <a:normAutofit fontScale="90000"/>
          </a:bodyPr>
          <a:lstStyle/>
          <a:p>
            <a:r>
              <a:rPr lang="ru-RU" dirty="0" smtClean="0"/>
              <a:t>Второе значение слова «отправляться»</a:t>
            </a:r>
            <a:endParaRPr lang="ru-RU" dirty="0"/>
          </a:p>
        </p:txBody>
      </p:sp>
    </p:spTree>
    <p:extLst>
      <p:ext uri="{BB962C8B-B14F-4D97-AF65-F5344CB8AC3E}">
        <p14:creationId xmlns:p14="http://schemas.microsoft.com/office/powerpoint/2010/main" val="32300788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p:txBody>
          <a:bodyPr/>
          <a:lstStyle/>
          <a:p>
            <a:endParaRPr lang="ru-RU" dirty="0" smtClean="0"/>
          </a:p>
          <a:p>
            <a:endParaRPr lang="ru-RU" dirty="0"/>
          </a:p>
          <a:p>
            <a:endParaRPr lang="ru-RU" dirty="0" smtClean="0"/>
          </a:p>
          <a:p>
            <a:endParaRPr lang="ru-RU" dirty="0"/>
          </a:p>
          <a:p>
            <a:endParaRPr lang="ru-RU" dirty="0" smtClean="0"/>
          </a:p>
          <a:p>
            <a:endParaRPr lang="ru-RU" dirty="0"/>
          </a:p>
          <a:p>
            <a:r>
              <a:rPr lang="ru-RU" sz="3600" dirty="0"/>
              <a:t> </a:t>
            </a:r>
            <a:r>
              <a:rPr lang="ru-RU" sz="3600" dirty="0" smtClean="0"/>
              <a:t>Это слово имеет разговорную стилистическую окраску.  Синоним: неожиданно появившаяся.</a:t>
            </a:r>
            <a:endParaRPr lang="ru-RU" sz="4400" dirty="0"/>
          </a:p>
        </p:txBody>
      </p:sp>
      <p:sp>
        <p:nvSpPr>
          <p:cNvPr id="3" name="Заголовок 2"/>
          <p:cNvSpPr>
            <a:spLocks noGrp="1"/>
          </p:cNvSpPr>
          <p:nvPr>
            <p:ph type="title"/>
          </p:nvPr>
        </p:nvSpPr>
        <p:spPr>
          <a:xfrm>
            <a:off x="352426" y="228600"/>
            <a:ext cx="7680960" cy="3992488"/>
          </a:xfrm>
        </p:spPr>
        <p:txBody>
          <a:bodyPr>
            <a:normAutofit fontScale="90000"/>
          </a:bodyPr>
          <a:lstStyle/>
          <a:p>
            <a:pPr lvl="0"/>
            <a:r>
              <a:rPr lang="ru-RU" dirty="0"/>
              <a:t/>
            </a:r>
            <a:br>
              <a:rPr lang="ru-RU" dirty="0"/>
            </a:br>
            <a:r>
              <a:rPr lang="ru-RU" dirty="0"/>
              <a:t>Определите стилистическую принадлежность слова «выскочившая» из предложения 5, запишите.</a:t>
            </a:r>
            <a:br>
              <a:rPr lang="ru-RU" dirty="0"/>
            </a:br>
            <a:r>
              <a:rPr lang="ru-RU" dirty="0"/>
              <a:t>Подберите и запишите синоним (синонимы) к этому слову.</a:t>
            </a:r>
            <a:br>
              <a:rPr lang="ru-RU" dirty="0"/>
            </a:br>
            <a:endParaRPr lang="ru-RU" dirty="0"/>
          </a:p>
        </p:txBody>
      </p:sp>
    </p:spTree>
    <p:extLst>
      <p:ext uri="{BB962C8B-B14F-4D97-AF65-F5344CB8AC3E}">
        <p14:creationId xmlns:p14="http://schemas.microsoft.com/office/powerpoint/2010/main" val="1102442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6" end="6"/>
                                            </p:txEl>
                                          </p:spTgt>
                                        </p:tgtEl>
                                        <p:attrNameLst>
                                          <p:attrName>style.visibility</p:attrName>
                                        </p:attrNameLst>
                                      </p:cBhvr>
                                      <p:to>
                                        <p:strVal val="visible"/>
                                      </p:to>
                                    </p:set>
                                    <p:animEffect transition="in" filter="barn(inVertical)">
                                      <p:cBhvr>
                                        <p:cTn id="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p:txBody>
          <a:bodyPr/>
          <a:lstStyle/>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p:txBody>
      </p:sp>
      <p:sp>
        <p:nvSpPr>
          <p:cNvPr id="3" name="Заголовок 2"/>
          <p:cNvSpPr>
            <a:spLocks noGrp="1"/>
          </p:cNvSpPr>
          <p:nvPr>
            <p:ph type="title"/>
          </p:nvPr>
        </p:nvSpPr>
        <p:spPr>
          <a:xfrm>
            <a:off x="352426" y="228600"/>
            <a:ext cx="7680960" cy="4568552"/>
          </a:xfrm>
        </p:spPr>
        <p:txBody>
          <a:bodyPr>
            <a:normAutofit fontScale="90000"/>
          </a:bodyPr>
          <a:lstStyle/>
          <a:p>
            <a:pPr lvl="0"/>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a:t/>
            </a:r>
            <a:br>
              <a:rPr lang="ru-RU" dirty="0"/>
            </a:br>
            <a:r>
              <a:rPr lang="ru-RU" dirty="0"/>
              <a:t>Объясните значение фразеологизма «язык проглотить», запишите. Используя не менее двух предложений, опишите ситуацию, в которой будет уместно употребление этого фразеологизма. Включите фразеологизм в одно из предложений.</a:t>
            </a:r>
          </a:p>
        </p:txBody>
      </p:sp>
    </p:spTree>
    <p:extLst>
      <p:ext uri="{BB962C8B-B14F-4D97-AF65-F5344CB8AC3E}">
        <p14:creationId xmlns:p14="http://schemas.microsoft.com/office/powerpoint/2010/main" val="15485551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352426" y="188640"/>
            <a:ext cx="7680960" cy="6480720"/>
          </a:xfrm>
        </p:spPr>
        <p:txBody>
          <a:bodyPr>
            <a:noAutofit/>
          </a:bodyPr>
          <a:lstStyle/>
          <a:p>
            <a:r>
              <a:rPr lang="ru-RU" sz="2400" dirty="0"/>
              <a:t>Язык проглотить – резко замолчать, растягивать паузу надолго. Обычно говорят так о человеке, который растерялся и не знает, о чём говорить, либо так сильно </a:t>
            </a:r>
            <a:r>
              <a:rPr lang="ru-RU" sz="2400" dirty="0" smtClean="0"/>
              <a:t>удивлён или испуган, </a:t>
            </a:r>
            <a:r>
              <a:rPr lang="ru-RU" sz="2400" dirty="0"/>
              <a:t>что потерял дар речи. Название фразеологизма схоже по значению с «язык прикусил». Раньше когда военные брали в плен шпиона или разведчика, то по легендам самые отчаянные солдаты откусывали себе язык, чтобы враги не заставили их выдать тайну. Второе значение употребляется как похвала повару за вкусную еду, которая настолько великолепна, что можно «проглотить язык» вместе с кусочками пищи. Происходит из народной польской песни о дедушке </a:t>
            </a:r>
            <a:r>
              <a:rPr lang="ru-RU" sz="2400" dirty="0" err="1"/>
              <a:t>Рохе</a:t>
            </a:r>
            <a:r>
              <a:rPr lang="ru-RU" sz="2400" dirty="0"/>
              <a:t>, который проглотил язык вместе со вкусным и сочным горошком</a:t>
            </a:r>
            <a:r>
              <a:rPr lang="ru-RU" sz="2400" dirty="0" smtClean="0"/>
              <a:t>.</a:t>
            </a:r>
          </a:p>
          <a:p>
            <a:r>
              <a:rPr lang="ru-RU" sz="2400" dirty="0" smtClean="0"/>
              <a:t>Неожиданно в комнату вошел Димка. Я от удивления язык проглотил.</a:t>
            </a:r>
            <a:endParaRPr lang="ru-RU" sz="2400" dirty="0"/>
          </a:p>
        </p:txBody>
      </p:sp>
    </p:spTree>
    <p:extLst>
      <p:ext uri="{BB962C8B-B14F-4D97-AF65-F5344CB8AC3E}">
        <p14:creationId xmlns:p14="http://schemas.microsoft.com/office/powerpoint/2010/main" val="362327922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lar">
  <a:themeElements>
    <a:clrScheme name="Mylar">
      <a:dk1>
        <a:srgbClr val="000000"/>
      </a:dk1>
      <a:lt1>
        <a:srgbClr val="FFFFFF"/>
      </a:lt1>
      <a:dk2>
        <a:srgbClr val="656162"/>
      </a:dk2>
      <a:lt2>
        <a:srgbClr val="E0DACC"/>
      </a:lt2>
      <a:accent1>
        <a:srgbClr val="4A5A7A"/>
      </a:accent1>
      <a:accent2>
        <a:srgbClr val="F7BD40"/>
      </a:accent2>
      <a:accent3>
        <a:srgbClr val="975C00"/>
      </a:accent3>
      <a:accent4>
        <a:srgbClr val="754D41"/>
      </a:accent4>
      <a:accent5>
        <a:srgbClr val="838995"/>
      </a:accent5>
      <a:accent6>
        <a:srgbClr val="687B66"/>
      </a:accent6>
      <a:hlink>
        <a:srgbClr val="B5740B"/>
      </a:hlink>
      <a:folHlink>
        <a:srgbClr val="7483A0"/>
      </a:folHlink>
    </a:clrScheme>
    <a:fontScheme name="Mylar">
      <a:maj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tint val="100000"/>
                <a:shade val="30000"/>
                <a:alpha val="100000"/>
                <a:satMod val="255000"/>
                <a:lumMod val="100000"/>
              </a:schemeClr>
            </a:gs>
          </a:gsLst>
          <a:path path="circle">
            <a:fillToRect l="50000" t="-80000" r="50000" b="180000"/>
          </a:path>
        </a:gradFill>
        <a:blipFill rotWithShape="1">
          <a:blip xmlns:r="http://schemas.openxmlformats.org/officeDocument/2006/relationships" r:embed="rId1">
            <a:duotone>
              <a:schemeClr val="phClr">
                <a:lumMod val="80000"/>
              </a:schemeClr>
              <a:schemeClr val="phClr">
                <a:tint val="50000"/>
                <a:lumMod val="1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TM01790491[[fn=Mylar]]</Template>
  <TotalTime>43</TotalTime>
  <Words>428</Words>
  <Application>Microsoft Office PowerPoint</Application>
  <PresentationFormat>Экран (4:3)</PresentationFormat>
  <Paragraphs>40</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Mylar</vt:lpstr>
      <vt:lpstr>Задания на понимание текста</vt:lpstr>
      <vt:lpstr>Прочитайте текст</vt:lpstr>
      <vt:lpstr> Определите и запишите основную мысль текста.</vt:lpstr>
      <vt:lpstr> Составьте и запишите план текста из трёх пунктов.</vt:lpstr>
      <vt:lpstr> Что заставило взрослых бежать тушить пожар?</vt:lpstr>
      <vt:lpstr>Определите и запишите лексическое значение слова «отправился» из предложения 7. Подберите и запишите предложение, в котором данное многозначное слово употреблялось бы в другом значении.</vt:lpstr>
      <vt:lpstr>Второе значение слова «отправляться»</vt:lpstr>
      <vt:lpstr> Определите стилистическую принадлежность слова «выскочившая» из предложения 5, запишите. Подберите и запишите синоним (синонимы) к этому слову. </vt:lpstr>
      <vt:lpstr>           Объясните значение фразеологизма «язык проглотить», запишите. Используя не менее двух предложений, опишите ситуацию, в которой будет уместно употребление этого фразеологизма. Включите фразеологизм в одно из предложений.</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Задания на понимание текста</dc:title>
  <dc:creator>PC</dc:creator>
  <cp:lastModifiedBy>Диана</cp:lastModifiedBy>
  <cp:revision>5</cp:revision>
  <dcterms:created xsi:type="dcterms:W3CDTF">2019-01-14T12:19:31Z</dcterms:created>
  <dcterms:modified xsi:type="dcterms:W3CDTF">2022-01-20T12:11:52Z</dcterms:modified>
</cp:coreProperties>
</file>