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54" autoAdjust="0"/>
  </p:normalViewPr>
  <p:slideViewPr>
    <p:cSldViewPr>
      <p:cViewPr varScale="1">
        <p:scale>
          <a:sx n="101" d="100"/>
          <a:sy n="101" d="100"/>
        </p:scale>
        <p:origin x="30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9BDB9B-BC5D-44D4-BFC4-E18B004EFB69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7FFDFF-7DED-425A-9C3C-EA4E843AD6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87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BCDA219-238F-492E-BDB7-0E41FA936444}" type="datetimeFigureOut">
              <a:rPr lang="ru-RU" smtClean="0"/>
              <a:pPr/>
              <a:t>16.09.2024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B500477-A18F-4582-94F1-481FAAEF5B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1670" y="642918"/>
            <a:ext cx="6884882" cy="2557482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Творческий проект «Закладка для книги в технике оригами»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99992" y="3789040"/>
            <a:ext cx="4248472" cy="1272463"/>
          </a:xfrm>
        </p:spPr>
        <p:txBody>
          <a:bodyPr>
            <a:normAutofit fontScale="92500" lnSpcReduction="20000"/>
          </a:bodyPr>
          <a:lstStyle/>
          <a:p>
            <a:pPr algn="r"/>
            <a:endParaRPr lang="ru-RU" dirty="0"/>
          </a:p>
          <a:p>
            <a:pPr algn="r"/>
            <a:endParaRPr lang="ru-RU" dirty="0"/>
          </a:p>
          <a:p>
            <a:pPr algn="r"/>
            <a:r>
              <a:rPr lang="ru-RU" dirty="0">
                <a:solidFill>
                  <a:schemeClr val="tx1"/>
                </a:solidFill>
              </a:rPr>
              <a:t>   Выполнили: </a:t>
            </a:r>
            <a:r>
              <a:rPr lang="ru-RU">
                <a:solidFill>
                  <a:schemeClr val="tx1"/>
                </a:solidFill>
              </a:rPr>
              <a:t>учащиеся 3 класса</a:t>
            </a:r>
            <a:endParaRPr lang="ru-RU" dirty="0">
              <a:solidFill>
                <a:schemeClr val="tx1"/>
              </a:solidFill>
            </a:endParaRPr>
          </a:p>
          <a:p>
            <a:pPr algn="r"/>
            <a:r>
              <a:rPr lang="ru-RU" dirty="0">
                <a:solidFill>
                  <a:schemeClr val="tx1"/>
                </a:solidFill>
              </a:rPr>
              <a:t>Руководитель: Захарова О.В.</a:t>
            </a:r>
          </a:p>
        </p:txBody>
      </p:sp>
      <p:pic>
        <p:nvPicPr>
          <p:cNvPr id="1027" name="Picture 3" descr="F:\Изображение 3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8389" flipH="1" flipV="1">
            <a:off x="1395811" y="6479992"/>
            <a:ext cx="45719" cy="4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85728"/>
            <a:ext cx="846217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проект познакомит вас  с японской техникой складывания бумаги – оригами.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узнаете историю появления данной техники. А так же научитесь складывать фигуры из оригами. В простом листе бумаги скрыто бесконечное число самых разных  фигурок – зверей, птиц, рыб, цветов и многого другого. Чтобы творить такие бумажные чудеса надо овладеть волшебным искусством оригами.</a:t>
            </a:r>
          </a:p>
        </p:txBody>
      </p:sp>
      <p:pic>
        <p:nvPicPr>
          <p:cNvPr id="12289" name="Picture 1" descr="F:\mini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854698" y="3789249"/>
            <a:ext cx="2101655" cy="39529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оригами-для-детей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9" y="2714620"/>
            <a:ext cx="3143272" cy="330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8288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42852"/>
            <a:ext cx="635796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Из истории оригами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Оригами – это способ создания из бумаги разнообразных поделок. Зародилось это искусство в Японии более тысячи лет тому назад. Предполагают, что изготовление красочных  фигурок было не только забавой, а являлось культом богини милосердия Канон. Фигурками украшали статую, чтобы  задобрить богиню, попросить у нее покровительства.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Оригами является украшением японского быта, народных праздников карнавальных шествий.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искусство, привлекающее и взрослых и детей, уже давно перешагнуло границы своей родины, получив широкое  распространение во многих странах. </a:t>
            </a:r>
          </a:p>
          <a:p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42852"/>
            <a:ext cx="657228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работы:</a:t>
            </a:r>
          </a:p>
          <a:p>
            <a:endParaRPr lang="ru-RU" dirty="0"/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изготовить закладку для книги в технике оригами.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Познакомиться с историей возникновения техники оригами.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приемам складывания фигурок.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2852"/>
            <a:ext cx="828092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результаты</a:t>
            </a:r>
            <a:r>
              <a:rPr lang="ru-RU" sz="36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внедрения данного проекта мы планируем: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Изготовить закладку для книги.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наш кругозор.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Усовершенствовать такие способности, как: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мелкая моторика рук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 более усидчивыми.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8497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проекта</a:t>
            </a: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потребность в изделии.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модели.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Материалы, инструменты.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Оборудование.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Технологический этап: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безопасной работы.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Технологические операции.</a:t>
            </a:r>
          </a:p>
          <a:p>
            <a:pPr marL="342900" indent="-342900">
              <a:buFont typeface="+mj-lt"/>
              <a:buAutoNum type="arabicParenR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этап: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 результатов проекта.</a:t>
            </a:r>
          </a:p>
          <a:p>
            <a:pPr marL="342900" indent="-342900">
              <a:buFont typeface="+mj-lt"/>
              <a:buAutoNum type="arabicParenR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проекта.   </a:t>
            </a:r>
          </a:p>
          <a:p>
            <a:pPr marL="342900" indent="-34290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 проекта: март- апрель 2019г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342900" indent="-342900"/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94" y="1643050"/>
            <a:ext cx="2571768" cy="4857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14290"/>
            <a:ext cx="5652121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этап.</a:t>
            </a:r>
          </a:p>
          <a:p>
            <a:endParaRPr lang="ru-RU" sz="2400" dirty="0"/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потребность в изделии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нам нужны закладки?  Чтобы помнить нужную страницу в книге. Закладки помогают сэкономить  время в поисках нужной информации.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начала учебного года возникла необходимость сделать закладки. Ведь учебники ученик должен содержать в порядке.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Закладки школьникам нужны. А можно сделать красивую закладку и подарить ее однокласснику, кому-то из близких. Ведь подарок, сделанный своими руками , всегда дорог.   </a:t>
            </a:r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Я - красивая закладка.</a:t>
            </a:r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Я - нужна  вам для порядка.</a:t>
            </a:r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Зря страницы не листай</a:t>
            </a:r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Где закладка, там читай!</a:t>
            </a:r>
          </a:p>
          <a:p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3" y="214291"/>
            <a:ext cx="4968553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модели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Исследовав все возможные варианты закладок из оригами,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решили выбрать закладку «Карандаш».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Эта закладка  нам больше всего понравилась.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F:\hq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714356"/>
            <a:ext cx="3214710" cy="5572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\Pictures\5923191c4f3e07adf48ba830cb79b3b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7C7C7C"/>
              </a:clrFrom>
              <a:clrTo>
                <a:srgbClr val="7C7C7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5982" y="21371"/>
            <a:ext cx="9929882" cy="683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60648"/>
            <a:ext cx="84296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Материалы, инструменты, оборудование</a:t>
            </a:r>
          </a:p>
          <a:p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Цветная бумага</a:t>
            </a:r>
          </a:p>
          <a:p>
            <a:pPr marL="342900" indent="-342900"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</a:p>
          <a:p>
            <a:pPr marL="342900" indent="-342900"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Клей </a:t>
            </a:r>
          </a:p>
          <a:p>
            <a:pPr marL="342900" indent="-342900"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</a:t>
            </a:r>
          </a:p>
          <a:p>
            <a:pPr marL="457200" indent="-457200">
              <a:buFont typeface="+mj-lt"/>
              <a:buAutoNum type="arabicPeriod"/>
            </a:pPr>
            <a:endParaRPr lang="ru-RU" sz="2400" b="1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5105185"/>
              </p:ext>
            </p:extLst>
          </p:nvPr>
        </p:nvGraphicFramePr>
        <p:xfrm>
          <a:off x="2743200" y="3338513"/>
          <a:ext cx="365760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Документ Wordpad" r:id="rId4" imgW="3657600" imgH="181440" progId="WordPad.Document.1">
                  <p:embed/>
                </p:oleObj>
              </mc:Choice>
              <mc:Fallback>
                <p:oleObj name="Документ Wordpad" r:id="rId4" imgW="3657600" imgH="181440" progId="WordPad.Document.1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338513"/>
                        <a:ext cx="3657600" cy="180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60648"/>
            <a:ext cx="7067128" cy="100811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2"/>
                </a:solidFill>
              </a:rPr>
              <a:t>Технологический этап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1285860"/>
            <a:ext cx="8229600" cy="5055840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ru-RU" dirty="0"/>
              <a:t>Правила безопасной работы </a:t>
            </a:r>
          </a:p>
          <a:p>
            <a:pPr marL="0" indent="0">
              <a:buNone/>
            </a:pPr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безопасности при работе с ножницами: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столе держать справа, сомкнутыми лезвиями от себя. 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Передавать кольцами вперед, держась за сомкнутые лезвия.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играй с ножницами, не подноси ножницы к лицу.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работе с клеем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 на столе, покрытом целлофановой клеенкой.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Клей в нерабочем состоянии должен быть закрыт.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Нужно быть аккуратным, так как клей может попасть на  кожу и одежду.        </a:t>
            </a:r>
          </a:p>
          <a:p>
            <a:pPr>
              <a:buClr>
                <a:schemeClr val="tx1"/>
              </a:buClr>
              <a:buFont typeface="Wingdings" pitchFamily="2" charset="2"/>
              <a:buChar char="v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Брать нужно небольшое количество клея, так как он может оставить пятна на изделии.</a:t>
            </a:r>
          </a:p>
          <a:p>
            <a:pPr marL="0" indent="0">
              <a:buClr>
                <a:schemeClr val="tx1"/>
              </a:buClr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chemeClr val="tx1"/>
              </a:buClr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574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C\Pictures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1214422"/>
            <a:ext cx="6048672" cy="510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214313"/>
            <a:ext cx="9144000" cy="911225"/>
          </a:xfrm>
        </p:spPr>
        <p:txBody>
          <a:bodyPr>
            <a:noAutofit/>
          </a:bodyPr>
          <a:lstStyle/>
          <a:p>
            <a:pPr algn="ctr"/>
            <a:r>
              <a:rPr lang="ru-RU" sz="3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изготовления закладки «Карандаш» </a:t>
            </a:r>
          </a:p>
        </p:txBody>
      </p:sp>
    </p:spTree>
    <p:extLst>
      <p:ext uri="{BB962C8B-B14F-4D97-AF65-F5344CB8AC3E}">
        <p14:creationId xmlns:p14="http://schemas.microsoft.com/office/powerpoint/2010/main" val="2727052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 этап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405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Представление результатов работы.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Нам удалось изготовить закладку «Карандаш» в технике оригами.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 descr="F:\Изображение 3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1571612"/>
            <a:ext cx="6072230" cy="35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337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71500"/>
            <a:ext cx="8001000" cy="157162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4"/>
                </a:solidFill>
              </a:rPr>
              <a:t>       </a:t>
            </a:r>
            <a:r>
              <a:rPr lang="ru-RU" sz="4400" dirty="0">
                <a:solidFill>
                  <a:schemeClr val="accent2"/>
                </a:solidFill>
              </a:rPr>
              <a:t>Спасибо  за внимание</a:t>
            </a:r>
            <a:endParaRPr lang="ru-RU" sz="4400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F:\313671~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3357562"/>
            <a:ext cx="4533928" cy="32147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510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348</TotalTime>
  <Words>552</Words>
  <Application>Microsoft Office PowerPoint</Application>
  <PresentationFormat>Экран (4:3)</PresentationFormat>
  <Paragraphs>99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Times New Roman</vt:lpstr>
      <vt:lpstr>Trebuchet MS</vt:lpstr>
      <vt:lpstr>Wingdings</vt:lpstr>
      <vt:lpstr>Wingdings 2</vt:lpstr>
      <vt:lpstr>Изящная</vt:lpstr>
      <vt:lpstr>Документ Wordpad</vt:lpstr>
      <vt:lpstr>Творческий проект «Закладка для книги в технике оригами»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Технологический этап.</vt:lpstr>
      <vt:lpstr>Схема изготовления закладки «Карандаш» </vt:lpstr>
      <vt:lpstr>Заключительный  этап. </vt:lpstr>
      <vt:lpstr>       Спасибо  за внимание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Творческий проект «Закладка для книги»</dc:title>
  <dc:creator>Света</dc:creator>
  <cp:lastModifiedBy>PC</cp:lastModifiedBy>
  <cp:revision>48</cp:revision>
  <dcterms:created xsi:type="dcterms:W3CDTF">2006-12-31T14:23:29Z</dcterms:created>
  <dcterms:modified xsi:type="dcterms:W3CDTF">2024-09-16T12:42:10Z</dcterms:modified>
</cp:coreProperties>
</file>