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97" r:id="rId2"/>
    <p:sldId id="293" r:id="rId3"/>
    <p:sldId id="256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9" r:id="rId15"/>
    <p:sldId id="268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80" r:id="rId26"/>
    <p:sldId id="281" r:id="rId27"/>
    <p:sldId id="284" r:id="rId28"/>
    <p:sldId id="285" r:id="rId29"/>
    <p:sldId id="286" r:id="rId30"/>
    <p:sldId id="287" r:id="rId31"/>
    <p:sldId id="288" r:id="rId32"/>
    <p:sldId id="289" r:id="rId33"/>
    <p:sldId id="290" r:id="rId34"/>
    <p:sldId id="291" r:id="rId35"/>
    <p:sldId id="294" r:id="rId36"/>
    <p:sldId id="295" r:id="rId37"/>
    <p:sldId id="296" r:id="rId3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8" d="100"/>
          <a:sy n="108" d="100"/>
        </p:scale>
        <p:origin x="1716" y="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presProps" Target="presProp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чт 05.03.26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чт 05.03.26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чт 05.03.26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чт 05.03.26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чт 05.03.26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чт 05.03.26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чт 05.03.26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чт 05.03.26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чт 05.03.26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чт 05.03.26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чт 05.03.26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чт 05.03.26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IMG_20240429_115317_edit_2381421127873077.jpg">
            <a:extLst>
              <a:ext uri="{FF2B5EF4-FFF2-40B4-BE49-F238E27FC236}">
                <a16:creationId xmlns:a16="http://schemas.microsoft.com/office/drawing/2014/main" id="{799753B7-493E-49A3-843B-45B07B09E2B7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419872" y="778396"/>
            <a:ext cx="5203855" cy="5301208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51A05F8F-BFEF-433A-9C57-21F61BB2448B}"/>
              </a:ext>
            </a:extLst>
          </p:cNvPr>
          <p:cNvSpPr txBox="1"/>
          <p:nvPr/>
        </p:nvSpPr>
        <p:spPr>
          <a:xfrm>
            <a:off x="323528" y="1772816"/>
            <a:ext cx="2808312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400" dirty="0">
                <a:solidFill>
                  <a:schemeClr val="accent6">
                    <a:lumMod val="50000"/>
                  </a:schemeClr>
                </a:solidFill>
              </a:rPr>
              <a:t>Поэтапное рисование скетча: «Кулич».</a:t>
            </a:r>
          </a:p>
        </p:txBody>
      </p:sp>
    </p:spTree>
    <p:extLst>
      <p:ext uri="{BB962C8B-B14F-4D97-AF65-F5344CB8AC3E}">
        <p14:creationId xmlns:p14="http://schemas.microsoft.com/office/powerpoint/2010/main" val="144427706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IMG_20240430_103052_edit_238241104718021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428992" y="500042"/>
            <a:ext cx="5400000" cy="3543624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0" y="1225689"/>
            <a:ext cx="4356898" cy="563231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/>
              <a:t>V</a:t>
            </a:r>
            <a:r>
              <a:rPr lang="ru-RU" sz="2400" dirty="0"/>
              <a:t>132 – ярко розовый</a:t>
            </a:r>
          </a:p>
          <a:p>
            <a:r>
              <a:rPr lang="ru-RU" sz="2400" dirty="0"/>
              <a:t>165 – оранжевый</a:t>
            </a:r>
          </a:p>
          <a:p>
            <a:r>
              <a:rPr lang="ru-RU" sz="2400" dirty="0"/>
              <a:t>102 – желтый</a:t>
            </a:r>
          </a:p>
          <a:p>
            <a:r>
              <a:rPr lang="en-US" sz="2400" dirty="0"/>
              <a:t>G</a:t>
            </a:r>
            <a:r>
              <a:rPr lang="ru-RU" sz="2400" dirty="0"/>
              <a:t>33 – ярко зеленый</a:t>
            </a:r>
          </a:p>
          <a:p>
            <a:r>
              <a:rPr lang="ru-RU" sz="2400" dirty="0"/>
              <a:t>279 – голубой</a:t>
            </a:r>
          </a:p>
          <a:p>
            <a:r>
              <a:rPr lang="ru-RU" sz="2400" dirty="0"/>
              <a:t>416 – светло бежевый</a:t>
            </a:r>
          </a:p>
          <a:p>
            <a:r>
              <a:rPr lang="ru-RU" sz="2400" dirty="0"/>
              <a:t>417 – светло коричневый</a:t>
            </a:r>
          </a:p>
          <a:p>
            <a:r>
              <a:rPr lang="ru-RU" sz="2400" dirty="0"/>
              <a:t>412 – средне коричневый</a:t>
            </a:r>
          </a:p>
          <a:p>
            <a:r>
              <a:rPr lang="en-US" sz="2400" dirty="0"/>
              <a:t>BR</a:t>
            </a:r>
            <a:r>
              <a:rPr lang="ru-RU" sz="2400" dirty="0"/>
              <a:t>10 – темно коричневый</a:t>
            </a:r>
          </a:p>
          <a:p>
            <a:r>
              <a:rPr lang="ru-RU" sz="2400" dirty="0"/>
              <a:t>82 – фиолетовый</a:t>
            </a:r>
          </a:p>
          <a:p>
            <a:r>
              <a:rPr lang="en-US" sz="2400" dirty="0"/>
              <a:t>GG1 – </a:t>
            </a:r>
            <a:r>
              <a:rPr lang="ru-RU" sz="2400" dirty="0"/>
              <a:t>тепло серый светлый</a:t>
            </a:r>
          </a:p>
          <a:p>
            <a:r>
              <a:rPr lang="en-US" sz="2400" dirty="0"/>
              <a:t>GG</a:t>
            </a:r>
            <a:r>
              <a:rPr lang="ru-RU" sz="2400" dirty="0"/>
              <a:t>3 – тепло серый средний</a:t>
            </a:r>
          </a:p>
          <a:p>
            <a:r>
              <a:rPr lang="en-US" sz="2400" dirty="0"/>
              <a:t>CG2 – </a:t>
            </a:r>
            <a:r>
              <a:rPr lang="ru-RU" sz="2400" dirty="0"/>
              <a:t>холодный серый светлый</a:t>
            </a:r>
          </a:p>
          <a:p>
            <a:r>
              <a:rPr lang="en-US" sz="2400" dirty="0"/>
              <a:t>CG</a:t>
            </a:r>
            <a:r>
              <a:rPr lang="ru-RU" sz="2400" dirty="0"/>
              <a:t>4 – холодный серый </a:t>
            </a:r>
          </a:p>
          <a:p>
            <a:r>
              <a:rPr lang="en-US" sz="2400" dirty="0"/>
              <a:t>CG</a:t>
            </a:r>
            <a:r>
              <a:rPr lang="ru-RU" sz="2400" dirty="0"/>
              <a:t>6 – холодный серый средний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IMG_20240429_093952_edit_238069896257475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43452" y="0"/>
            <a:ext cx="6600548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0" y="785794"/>
            <a:ext cx="2595198" cy="369331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/>
              <a:t>Для начала наметим</a:t>
            </a:r>
          </a:p>
          <a:p>
            <a:r>
              <a:rPr lang="ru-RU" dirty="0"/>
              <a:t>дощечку на которой </a:t>
            </a:r>
          </a:p>
          <a:p>
            <a:r>
              <a:rPr lang="ru-RU" dirty="0"/>
              <a:t>вся наша композиция</a:t>
            </a:r>
          </a:p>
          <a:p>
            <a:r>
              <a:rPr lang="ru-RU" dirty="0"/>
              <a:t>будет располагаться.</a:t>
            </a:r>
          </a:p>
          <a:p>
            <a:r>
              <a:rPr lang="ru-RU" dirty="0"/>
              <a:t> Поделим</a:t>
            </a:r>
          </a:p>
          <a:p>
            <a:r>
              <a:rPr lang="ru-RU" dirty="0"/>
              <a:t>лист  пополам</a:t>
            </a:r>
          </a:p>
          <a:p>
            <a:r>
              <a:rPr lang="ru-RU" dirty="0"/>
              <a:t>горизонтально и</a:t>
            </a:r>
          </a:p>
          <a:p>
            <a:r>
              <a:rPr lang="ru-RU" dirty="0"/>
              <a:t>вертикально.</a:t>
            </a:r>
          </a:p>
          <a:p>
            <a:endParaRPr lang="ru-RU" dirty="0"/>
          </a:p>
          <a:p>
            <a:r>
              <a:rPr lang="ru-RU" dirty="0"/>
              <a:t>Немного </a:t>
            </a:r>
          </a:p>
          <a:p>
            <a:r>
              <a:rPr lang="ru-RU" dirty="0"/>
              <a:t>отступаем от края  листа</a:t>
            </a:r>
          </a:p>
          <a:p>
            <a:r>
              <a:rPr lang="ru-RU" dirty="0"/>
              <a:t>внизу. И проводим</a:t>
            </a:r>
          </a:p>
          <a:p>
            <a:r>
              <a:rPr lang="ru-RU" dirty="0"/>
              <a:t>горизонт. линию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IMG_20240429_094045_edit_238071666534089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21008" y="0"/>
            <a:ext cx="6722992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0" y="1071546"/>
            <a:ext cx="2580065" cy="31393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/>
              <a:t>Далее ставим засечки.</a:t>
            </a:r>
          </a:p>
          <a:p>
            <a:r>
              <a:rPr lang="ru-RU" dirty="0"/>
              <a:t>Чтобы построить </a:t>
            </a:r>
          </a:p>
          <a:p>
            <a:r>
              <a:rPr lang="ru-RU" dirty="0"/>
              <a:t>доску в перспективе,</a:t>
            </a:r>
          </a:p>
          <a:p>
            <a:r>
              <a:rPr lang="ru-RU" dirty="0"/>
              <a:t>нижние засечки</a:t>
            </a:r>
          </a:p>
          <a:p>
            <a:r>
              <a:rPr lang="ru-RU" dirty="0"/>
              <a:t>должны располагаться</a:t>
            </a:r>
          </a:p>
          <a:p>
            <a:r>
              <a:rPr lang="ru-RU" dirty="0"/>
              <a:t>чуть дальше верхних</a:t>
            </a:r>
          </a:p>
          <a:p>
            <a:endParaRPr lang="ru-RU" dirty="0"/>
          </a:p>
          <a:p>
            <a:r>
              <a:rPr lang="ru-RU" dirty="0"/>
              <a:t>Измерьте карандашом,</a:t>
            </a:r>
          </a:p>
          <a:p>
            <a:r>
              <a:rPr lang="ru-RU" dirty="0"/>
              <a:t>чтобы расстояния  с </a:t>
            </a:r>
          </a:p>
          <a:p>
            <a:r>
              <a:rPr lang="ru-RU" dirty="0"/>
              <a:t>одной стороны и </a:t>
            </a:r>
          </a:p>
          <a:p>
            <a:r>
              <a:rPr lang="ru-RU" dirty="0"/>
              <a:t>другой были одинаковы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IMG_20240429_094125_edit_238072881069662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39445" y="0"/>
            <a:ext cx="6804555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0" y="857232"/>
            <a:ext cx="2186432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/>
              <a:t>Теперь можно </a:t>
            </a:r>
          </a:p>
          <a:p>
            <a:r>
              <a:rPr lang="ru-RU" dirty="0"/>
              <a:t>соединить засечки</a:t>
            </a:r>
          </a:p>
          <a:p>
            <a:r>
              <a:rPr lang="ru-RU" dirty="0"/>
              <a:t>между собой и </a:t>
            </a:r>
          </a:p>
          <a:p>
            <a:r>
              <a:rPr lang="ru-RU" dirty="0"/>
              <a:t>получим вот такую </a:t>
            </a:r>
          </a:p>
          <a:p>
            <a:r>
              <a:rPr lang="ru-RU" dirty="0"/>
              <a:t>дощечку, которая</a:t>
            </a:r>
          </a:p>
          <a:p>
            <a:r>
              <a:rPr lang="ru-RU" dirty="0"/>
              <a:t>расширяется ближе </a:t>
            </a:r>
          </a:p>
          <a:p>
            <a:r>
              <a:rPr lang="ru-RU" dirty="0"/>
              <a:t>к нам (это и есть</a:t>
            </a:r>
          </a:p>
          <a:p>
            <a:r>
              <a:rPr lang="ru-RU" dirty="0"/>
              <a:t>перспектива)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IMG_20240429_094225_edit_238073875623255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92476" y="0"/>
            <a:ext cx="6851524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0" y="857232"/>
            <a:ext cx="2284856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/>
              <a:t>Делаем плавные </a:t>
            </a:r>
          </a:p>
          <a:p>
            <a:r>
              <a:rPr lang="ru-RU" dirty="0"/>
              <a:t>закругления доски</a:t>
            </a:r>
          </a:p>
          <a:p>
            <a:r>
              <a:rPr lang="ru-RU" dirty="0"/>
              <a:t>по краям</a:t>
            </a:r>
          </a:p>
          <a:p>
            <a:r>
              <a:rPr lang="ru-RU" dirty="0"/>
              <a:t>И все линии убираем</a:t>
            </a:r>
          </a:p>
          <a:p>
            <a:r>
              <a:rPr lang="ru-RU" dirty="0"/>
              <a:t>ластиком 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IMG_20240429_094855_edit_238075203345963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92324" y="0"/>
            <a:ext cx="6551676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0" y="1071546"/>
            <a:ext cx="2649380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/>
              <a:t>Необходимо снизу </a:t>
            </a:r>
          </a:p>
          <a:p>
            <a:r>
              <a:rPr lang="ru-RU" dirty="0"/>
              <a:t> добавить линию,</a:t>
            </a:r>
          </a:p>
          <a:p>
            <a:r>
              <a:rPr lang="ru-RU" dirty="0"/>
              <a:t>чтобы показать толщину </a:t>
            </a:r>
          </a:p>
          <a:p>
            <a:r>
              <a:rPr lang="ru-RU" dirty="0"/>
              <a:t>доски</a:t>
            </a:r>
          </a:p>
          <a:p>
            <a:endParaRPr lang="ru-RU" dirty="0"/>
          </a:p>
          <a:p>
            <a:r>
              <a:rPr lang="ru-RU" dirty="0"/>
              <a:t>И переходим к куличу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IMG_20240429_094948_edit_238076278154088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03855" y="0"/>
            <a:ext cx="6640145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0" y="928670"/>
            <a:ext cx="225811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/>
              <a:t>Намечаем эллипсом </a:t>
            </a:r>
          </a:p>
          <a:p>
            <a:r>
              <a:rPr lang="ru-RU" dirty="0"/>
              <a:t>его нижнюю часть 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IMG_20240429_095103_edit_238077835727890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793190" y="0"/>
            <a:ext cx="635081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85720" y="785794"/>
            <a:ext cx="2389116" cy="203132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/>
              <a:t>Далее добавляем </a:t>
            </a:r>
          </a:p>
          <a:p>
            <a:r>
              <a:rPr lang="ru-RU" dirty="0"/>
              <a:t>стенки, которые </a:t>
            </a:r>
          </a:p>
          <a:p>
            <a:r>
              <a:rPr lang="ru-RU" dirty="0"/>
              <a:t>немного расширяются</a:t>
            </a:r>
          </a:p>
          <a:p>
            <a:r>
              <a:rPr lang="ru-RU" dirty="0"/>
              <a:t>вверху и рисуем</a:t>
            </a:r>
          </a:p>
          <a:p>
            <a:r>
              <a:rPr lang="ru-RU" dirty="0"/>
              <a:t>вот такую шапку</a:t>
            </a:r>
          </a:p>
          <a:p>
            <a:endParaRPr lang="ru-RU" dirty="0"/>
          </a:p>
          <a:p>
            <a:endParaRPr lang="ru-RU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IMG_20240429_095541_edit_238080439996848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36076" y="0"/>
            <a:ext cx="6707924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0" y="642918"/>
            <a:ext cx="2728055" cy="535531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/>
              <a:t>Ненужные линии</a:t>
            </a:r>
          </a:p>
          <a:p>
            <a:r>
              <a:rPr lang="ru-RU" dirty="0"/>
              <a:t>убираем ластиком.</a:t>
            </a:r>
          </a:p>
          <a:p>
            <a:endParaRPr lang="ru-RU" dirty="0"/>
          </a:p>
          <a:p>
            <a:r>
              <a:rPr lang="ru-RU" dirty="0"/>
              <a:t>Возле кулича у нас </a:t>
            </a:r>
          </a:p>
          <a:p>
            <a:r>
              <a:rPr lang="ru-RU" dirty="0"/>
              <a:t>будет лежать </a:t>
            </a:r>
          </a:p>
          <a:p>
            <a:r>
              <a:rPr lang="ru-RU" dirty="0"/>
              <a:t>отрезанный кусочек</a:t>
            </a:r>
          </a:p>
          <a:p>
            <a:endParaRPr lang="ru-RU" dirty="0"/>
          </a:p>
          <a:p>
            <a:r>
              <a:rPr lang="ru-RU" dirty="0"/>
              <a:t>Для этого намечаем </a:t>
            </a:r>
          </a:p>
          <a:p>
            <a:r>
              <a:rPr lang="ru-RU" dirty="0"/>
              <a:t>вот такой прямоугольник,</a:t>
            </a:r>
          </a:p>
          <a:p>
            <a:r>
              <a:rPr lang="ru-RU" dirty="0"/>
              <a:t>немного под </a:t>
            </a:r>
          </a:p>
          <a:p>
            <a:r>
              <a:rPr lang="ru-RU" dirty="0"/>
              <a:t>наклоном</a:t>
            </a:r>
          </a:p>
          <a:p>
            <a:endParaRPr lang="ru-RU" dirty="0"/>
          </a:p>
          <a:p>
            <a:r>
              <a:rPr lang="ru-RU" dirty="0"/>
              <a:t>Чтобы кусок не был </a:t>
            </a:r>
          </a:p>
          <a:p>
            <a:r>
              <a:rPr lang="ru-RU" dirty="0"/>
              <a:t>большим</a:t>
            </a:r>
          </a:p>
          <a:p>
            <a:r>
              <a:rPr lang="ru-RU" dirty="0"/>
              <a:t>измерьте высоту от</a:t>
            </a:r>
          </a:p>
          <a:p>
            <a:r>
              <a:rPr lang="ru-RU" dirty="0"/>
              <a:t>дна кулича до </a:t>
            </a:r>
          </a:p>
          <a:p>
            <a:r>
              <a:rPr lang="ru-RU" dirty="0"/>
              <a:t>центра его макушки</a:t>
            </a:r>
          </a:p>
          <a:p>
            <a:r>
              <a:rPr lang="ru-RU" dirty="0"/>
              <a:t>это и будет размер </a:t>
            </a:r>
          </a:p>
          <a:p>
            <a:r>
              <a:rPr lang="ru-RU" dirty="0"/>
              <a:t>кусочка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IMG_20240429_095640_edit_238081630226275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42414" y="0"/>
            <a:ext cx="6701586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0" y="1142984"/>
            <a:ext cx="2277739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/>
              <a:t>Скругляем верхнюю</a:t>
            </a:r>
          </a:p>
          <a:p>
            <a:r>
              <a:rPr lang="ru-RU" dirty="0"/>
              <a:t>часть нашего кусочка</a:t>
            </a:r>
          </a:p>
          <a:p>
            <a:r>
              <a:rPr lang="ru-RU" dirty="0"/>
              <a:t>и немного снизу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IMG_20240429_100215_edit_238083237824868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6012" y="0"/>
            <a:ext cx="6627988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0" y="928670"/>
            <a:ext cx="2318583" cy="203132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/>
              <a:t>Получаем вот такой</a:t>
            </a:r>
          </a:p>
          <a:p>
            <a:r>
              <a:rPr lang="ru-RU" dirty="0"/>
              <a:t>кусок кулича</a:t>
            </a:r>
          </a:p>
          <a:p>
            <a:endParaRPr lang="ru-RU" dirty="0"/>
          </a:p>
          <a:p>
            <a:r>
              <a:rPr lang="ru-RU" dirty="0"/>
              <a:t>В свободные места </a:t>
            </a:r>
          </a:p>
          <a:p>
            <a:r>
              <a:rPr lang="ru-RU" dirty="0"/>
              <a:t>на дощечке, добавим</a:t>
            </a:r>
          </a:p>
          <a:p>
            <a:r>
              <a:rPr lang="ru-RU" dirty="0"/>
              <a:t>яйца и веточку </a:t>
            </a:r>
          </a:p>
          <a:p>
            <a:r>
              <a:rPr lang="ru-RU" dirty="0"/>
              <a:t>вербы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IMG_20240429_100618_edit_238086229760910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27155" y="0"/>
            <a:ext cx="6616845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85720" y="928670"/>
            <a:ext cx="2213619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/>
              <a:t>Получаем вот такую</a:t>
            </a:r>
          </a:p>
          <a:p>
            <a:r>
              <a:rPr lang="ru-RU" dirty="0"/>
              <a:t>композицию</a:t>
            </a:r>
          </a:p>
          <a:p>
            <a:endParaRPr lang="ru-RU" dirty="0"/>
          </a:p>
          <a:p>
            <a:r>
              <a:rPr lang="ru-RU" dirty="0"/>
              <a:t>Дальше будем</a:t>
            </a:r>
          </a:p>
          <a:p>
            <a:r>
              <a:rPr lang="ru-RU" dirty="0"/>
              <a:t>дорабатывать кулич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IMG_20240429_101108_edit_238090122934711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44560" y="0"/>
            <a:ext cx="659944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0" y="642918"/>
            <a:ext cx="2424382" cy="34163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/>
              <a:t>Рисуем стекающую </a:t>
            </a:r>
          </a:p>
          <a:p>
            <a:r>
              <a:rPr lang="ru-RU" dirty="0"/>
              <a:t>глазурь на куличе</a:t>
            </a:r>
          </a:p>
          <a:p>
            <a:r>
              <a:rPr lang="ru-RU" dirty="0"/>
              <a:t>и добавляем сверху </a:t>
            </a:r>
          </a:p>
          <a:p>
            <a:r>
              <a:rPr lang="ru-RU" dirty="0"/>
              <a:t>украшение в виде</a:t>
            </a:r>
          </a:p>
          <a:p>
            <a:r>
              <a:rPr lang="ru-RU" dirty="0"/>
              <a:t>гнезда с яичками</a:t>
            </a:r>
          </a:p>
          <a:p>
            <a:endParaRPr lang="ru-RU" dirty="0"/>
          </a:p>
          <a:p>
            <a:r>
              <a:rPr lang="ru-RU" dirty="0"/>
              <a:t>На почках вербы</a:t>
            </a:r>
          </a:p>
          <a:p>
            <a:r>
              <a:rPr lang="ru-RU" dirty="0"/>
              <a:t> дорисовываем</a:t>
            </a:r>
          </a:p>
          <a:p>
            <a:r>
              <a:rPr lang="ru-RU" dirty="0"/>
              <a:t>округлости  </a:t>
            </a:r>
          </a:p>
          <a:p>
            <a:endParaRPr lang="ru-RU" dirty="0"/>
          </a:p>
          <a:p>
            <a:r>
              <a:rPr lang="ru-RU" dirty="0"/>
              <a:t>И добавляем толщину </a:t>
            </a:r>
          </a:p>
          <a:p>
            <a:r>
              <a:rPr lang="ru-RU" dirty="0"/>
              <a:t>вербной веточке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IMG_20240429_101609_edit_238091225583357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86710" y="0"/>
            <a:ext cx="665729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0" y="1000108"/>
            <a:ext cx="2895601" cy="258532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/>
              <a:t>Линером 02 обрисовываем</a:t>
            </a:r>
          </a:p>
          <a:p>
            <a:r>
              <a:rPr lang="ru-RU" dirty="0"/>
              <a:t>наш набросок по контуру</a:t>
            </a:r>
          </a:p>
          <a:p>
            <a:endParaRPr lang="ru-RU" dirty="0"/>
          </a:p>
          <a:p>
            <a:r>
              <a:rPr lang="ru-RU" dirty="0"/>
              <a:t>Обратите внимание, как</a:t>
            </a:r>
          </a:p>
          <a:p>
            <a:r>
              <a:rPr lang="ru-RU" dirty="0"/>
              <a:t>мы обводим кусок кулича</a:t>
            </a:r>
          </a:p>
          <a:p>
            <a:endParaRPr lang="ru-RU" dirty="0"/>
          </a:p>
          <a:p>
            <a:r>
              <a:rPr lang="ru-RU" dirty="0"/>
              <a:t>Обрисуйте его кривой </a:t>
            </a:r>
          </a:p>
          <a:p>
            <a:r>
              <a:rPr lang="ru-RU" dirty="0"/>
              <a:t>линией, чтобы показать</a:t>
            </a:r>
          </a:p>
          <a:p>
            <a:r>
              <a:rPr lang="ru-RU" dirty="0"/>
              <a:t>рыхлость теста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IMG_20240429_103748_edit_238093500210179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20835" y="0"/>
            <a:ext cx="6723165" cy="6858000"/>
          </a:xfrm>
          <a:prstGeom prst="rect">
            <a:avLst/>
          </a:prstGeom>
        </p:spPr>
      </p:pic>
      <p:pic>
        <p:nvPicPr>
          <p:cNvPr id="3" name="Рисунок 2" descr="IMG_20240430_103052_edit_2382411047180218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2880000" cy="1889933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0" y="3500438"/>
            <a:ext cx="2835648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/>
              <a:t>416 светло беж </a:t>
            </a:r>
          </a:p>
          <a:p>
            <a:r>
              <a:rPr lang="ru-RU" dirty="0"/>
              <a:t>заливаем всю поверхность</a:t>
            </a:r>
          </a:p>
          <a:p>
            <a:r>
              <a:rPr lang="ru-RU" dirty="0"/>
              <a:t>доски, вербу и </a:t>
            </a:r>
          </a:p>
          <a:p>
            <a:r>
              <a:rPr lang="ru-RU" dirty="0"/>
              <a:t>мякоть кулича 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IMG_20240429_104226_edit_238094738351794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93249" y="0"/>
            <a:ext cx="6850751" cy="6858000"/>
          </a:xfrm>
          <a:prstGeom prst="rect">
            <a:avLst/>
          </a:prstGeom>
        </p:spPr>
      </p:pic>
      <p:pic>
        <p:nvPicPr>
          <p:cNvPr id="3" name="Рисунок 2" descr="IMG_20240430_103052_edit_2382411047180218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357166"/>
            <a:ext cx="2880000" cy="1889933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0" y="3000372"/>
            <a:ext cx="2195666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/>
              <a:t>417 заливаем кулич,</a:t>
            </a:r>
          </a:p>
          <a:p>
            <a:r>
              <a:rPr lang="ru-RU" dirty="0"/>
              <a:t>толщину доски и</a:t>
            </a:r>
          </a:p>
          <a:p>
            <a:r>
              <a:rPr lang="ru-RU" dirty="0"/>
              <a:t>добавляем</a:t>
            </a:r>
          </a:p>
          <a:p>
            <a:r>
              <a:rPr lang="ru-RU" dirty="0"/>
              <a:t>падающие тени</a:t>
            </a:r>
          </a:p>
          <a:p>
            <a:r>
              <a:rPr lang="ru-RU" dirty="0"/>
              <a:t> под каждым</a:t>
            </a:r>
          </a:p>
          <a:p>
            <a:r>
              <a:rPr lang="ru-RU" dirty="0"/>
              <a:t>предметом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IMG_20240429_104335_edit_238096087905387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12460" y="0"/>
            <a:ext cx="6831540" cy="6858000"/>
          </a:xfrm>
          <a:prstGeom prst="rect">
            <a:avLst/>
          </a:prstGeom>
        </p:spPr>
      </p:pic>
      <p:pic>
        <p:nvPicPr>
          <p:cNvPr id="3" name="Рисунок 2" descr="IMG_20240430_103052_edit_2382411047180218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285728"/>
            <a:ext cx="2880000" cy="1889933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0" y="3143248"/>
            <a:ext cx="2380716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/>
              <a:t>Этим же оттенком 417</a:t>
            </a:r>
          </a:p>
          <a:p>
            <a:r>
              <a:rPr lang="ru-RU" dirty="0"/>
              <a:t>проходимся по </a:t>
            </a:r>
          </a:p>
          <a:p>
            <a:r>
              <a:rPr lang="ru-RU" dirty="0"/>
              <a:t>внутренней стороне </a:t>
            </a:r>
          </a:p>
          <a:p>
            <a:r>
              <a:rPr lang="ru-RU" dirty="0"/>
              <a:t>кулича и показываем </a:t>
            </a:r>
          </a:p>
          <a:p>
            <a:r>
              <a:rPr lang="ru-RU" dirty="0"/>
              <a:t>текстуру теста 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IMG_20240429_104647_edit_238097280656324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79364" y="0"/>
            <a:ext cx="6964636" cy="6858000"/>
          </a:xfrm>
          <a:prstGeom prst="rect">
            <a:avLst/>
          </a:prstGeom>
        </p:spPr>
      </p:pic>
      <p:pic>
        <p:nvPicPr>
          <p:cNvPr id="3" name="Рисунок 2" descr="IMG_20240430_103052_edit_2382411047180218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357166"/>
            <a:ext cx="2880000" cy="1889933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0" y="3071810"/>
            <a:ext cx="2450992" cy="258532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/>
              <a:t>Дальше </a:t>
            </a:r>
            <a:r>
              <a:rPr lang="en-US" dirty="0"/>
              <a:t>CG</a:t>
            </a:r>
            <a:r>
              <a:rPr lang="ru-RU" dirty="0"/>
              <a:t>2 холодным</a:t>
            </a:r>
          </a:p>
          <a:p>
            <a:r>
              <a:rPr lang="ru-RU" dirty="0"/>
              <a:t>светло серым  </a:t>
            </a:r>
          </a:p>
          <a:p>
            <a:r>
              <a:rPr lang="ru-RU" dirty="0"/>
              <a:t>придаем объем </a:t>
            </a:r>
          </a:p>
          <a:p>
            <a:r>
              <a:rPr lang="ru-RU" dirty="0"/>
              <a:t>белой глазури на </a:t>
            </a:r>
          </a:p>
          <a:p>
            <a:r>
              <a:rPr lang="ru-RU" dirty="0"/>
              <a:t>куличе и на яйцах</a:t>
            </a:r>
          </a:p>
          <a:p>
            <a:endParaRPr lang="ru-RU" dirty="0"/>
          </a:p>
          <a:p>
            <a:r>
              <a:rPr lang="ru-RU" dirty="0"/>
              <a:t>Этим же оттенком</a:t>
            </a:r>
          </a:p>
          <a:p>
            <a:r>
              <a:rPr lang="ru-RU" dirty="0"/>
              <a:t>закрашиваем  почки</a:t>
            </a:r>
          </a:p>
          <a:p>
            <a:r>
              <a:rPr lang="ru-RU" dirty="0"/>
              <a:t>а веточке вербы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IMG_20240429_104921_edit_238098404442158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08544" y="0"/>
            <a:ext cx="6835456" cy="6858000"/>
          </a:xfrm>
          <a:prstGeom prst="rect">
            <a:avLst/>
          </a:prstGeom>
        </p:spPr>
      </p:pic>
      <p:pic>
        <p:nvPicPr>
          <p:cNvPr id="3" name="Рисунок 2" descr="IMG_20240430_103052_edit_2382411047180218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357166"/>
            <a:ext cx="2880000" cy="1889933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0" y="3357562"/>
            <a:ext cx="2519601" cy="286232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/>
              <a:t>Углубляем затемнения</a:t>
            </a:r>
          </a:p>
          <a:p>
            <a:r>
              <a:rPr lang="ru-RU" dirty="0"/>
              <a:t>с помощью 2го серого</a:t>
            </a:r>
          </a:p>
          <a:p>
            <a:r>
              <a:rPr lang="en-US" dirty="0"/>
              <a:t>CG</a:t>
            </a:r>
            <a:r>
              <a:rPr lang="ru-RU" dirty="0"/>
              <a:t>4 </a:t>
            </a:r>
          </a:p>
          <a:p>
            <a:endParaRPr lang="ru-RU" dirty="0"/>
          </a:p>
          <a:p>
            <a:r>
              <a:rPr lang="ru-RU" dirty="0"/>
              <a:t>Затемняем наполовину</a:t>
            </a:r>
          </a:p>
          <a:p>
            <a:r>
              <a:rPr lang="ru-RU" dirty="0"/>
              <a:t>почки вербы,</a:t>
            </a:r>
          </a:p>
          <a:p>
            <a:r>
              <a:rPr lang="ru-RU" dirty="0"/>
              <a:t>снизу яиц,</a:t>
            </a:r>
          </a:p>
          <a:p>
            <a:r>
              <a:rPr lang="ru-RU" dirty="0"/>
              <a:t>проходимся по глазури </a:t>
            </a:r>
          </a:p>
          <a:p>
            <a:r>
              <a:rPr lang="ru-RU" dirty="0"/>
              <a:t>не забываем показать </a:t>
            </a:r>
          </a:p>
          <a:p>
            <a:r>
              <a:rPr lang="ru-RU" dirty="0"/>
              <a:t>тень под гнездом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IMG_20240429_105202_edit_238099913432053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35929" y="0"/>
            <a:ext cx="7008071" cy="6858000"/>
          </a:xfrm>
          <a:prstGeom prst="rect">
            <a:avLst/>
          </a:prstGeom>
        </p:spPr>
      </p:pic>
      <p:pic>
        <p:nvPicPr>
          <p:cNvPr id="3" name="Рисунок 2" descr="IMG_20240430_103052_edit_2382411047180218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357166"/>
            <a:ext cx="2880000" cy="1889933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0" y="2857496"/>
            <a:ext cx="2269660" cy="286232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/>
              <a:t>Возвращаемся к </a:t>
            </a:r>
            <a:r>
              <a:rPr lang="en-US" dirty="0"/>
              <a:t>CG</a:t>
            </a:r>
            <a:r>
              <a:rPr lang="ru-RU" dirty="0"/>
              <a:t>2</a:t>
            </a:r>
          </a:p>
          <a:p>
            <a:r>
              <a:rPr lang="ru-RU" dirty="0"/>
              <a:t>и размываем </a:t>
            </a:r>
          </a:p>
          <a:p>
            <a:r>
              <a:rPr lang="ru-RU" dirty="0"/>
              <a:t>переход от темного</a:t>
            </a:r>
          </a:p>
          <a:p>
            <a:r>
              <a:rPr lang="ru-RU" dirty="0"/>
              <a:t>к светлому</a:t>
            </a:r>
          </a:p>
          <a:p>
            <a:endParaRPr lang="ru-RU" dirty="0"/>
          </a:p>
          <a:p>
            <a:r>
              <a:rPr lang="ru-RU" dirty="0"/>
              <a:t>Резкие края теней на</a:t>
            </a:r>
          </a:p>
          <a:p>
            <a:r>
              <a:rPr lang="ru-RU" dirty="0"/>
              <a:t>границе с бумагой ,</a:t>
            </a:r>
          </a:p>
          <a:p>
            <a:r>
              <a:rPr lang="ru-RU" dirty="0"/>
              <a:t>размываем </a:t>
            </a:r>
            <a:r>
              <a:rPr lang="en-US" dirty="0"/>
              <a:t>GG1</a:t>
            </a:r>
            <a:r>
              <a:rPr lang="ru-RU" dirty="0"/>
              <a:t> или</a:t>
            </a:r>
          </a:p>
          <a:p>
            <a:r>
              <a:rPr lang="ru-RU" dirty="0"/>
              <a:t>блендером 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IMG_20240429_105738_edit_238101462709657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06154" y="0"/>
            <a:ext cx="6737846" cy="6858000"/>
          </a:xfrm>
          <a:prstGeom prst="rect">
            <a:avLst/>
          </a:prstGeom>
        </p:spPr>
      </p:pic>
      <p:pic>
        <p:nvPicPr>
          <p:cNvPr id="3" name="Рисунок 2" descr="IMG_20240430_103052_edit_2382411047180218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357166"/>
            <a:ext cx="2880000" cy="1889933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0" y="3143248"/>
            <a:ext cx="2722925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/>
              <a:t>Дальше работаем с </a:t>
            </a:r>
          </a:p>
          <a:p>
            <a:r>
              <a:rPr lang="ru-RU" dirty="0"/>
              <a:t>теплыми серыми </a:t>
            </a:r>
            <a:r>
              <a:rPr lang="en-US" dirty="0"/>
              <a:t>GG3</a:t>
            </a:r>
          </a:p>
          <a:p>
            <a:r>
              <a:rPr lang="ru-RU" dirty="0"/>
              <a:t>углубляем все тени</a:t>
            </a:r>
          </a:p>
          <a:p>
            <a:r>
              <a:rPr lang="ru-RU" dirty="0"/>
              <a:t>от предметов на дощечке</a:t>
            </a:r>
          </a:p>
          <a:p>
            <a:r>
              <a:rPr lang="ru-RU" dirty="0"/>
              <a:t>(под яйцами,вербой,</a:t>
            </a:r>
          </a:p>
          <a:p>
            <a:r>
              <a:rPr lang="ru-RU" dirty="0"/>
              <a:t>куличами) и </a:t>
            </a:r>
          </a:p>
          <a:p>
            <a:r>
              <a:rPr lang="ru-RU" dirty="0"/>
              <a:t>закраиваем боковую</a:t>
            </a:r>
          </a:p>
          <a:p>
            <a:r>
              <a:rPr lang="ru-RU" dirty="0"/>
              <a:t>сторону доски</a:t>
            </a: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IMG_20240429_105904_edit_238103707803094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11255" y="0"/>
            <a:ext cx="6832745" cy="6858000"/>
          </a:xfrm>
          <a:prstGeom prst="rect">
            <a:avLst/>
          </a:prstGeom>
        </p:spPr>
      </p:pic>
      <p:pic>
        <p:nvPicPr>
          <p:cNvPr id="3" name="Рисунок 2" descr="IMG_20240430_103052_edit_2382411047180218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357166"/>
            <a:ext cx="2880000" cy="1889933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0" y="3286124"/>
            <a:ext cx="2454967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/>
              <a:t>Этим же оттенком </a:t>
            </a:r>
            <a:r>
              <a:rPr lang="en-US" dirty="0"/>
              <a:t>GG</a:t>
            </a:r>
            <a:r>
              <a:rPr lang="ru-RU" dirty="0"/>
              <a:t>3</a:t>
            </a:r>
          </a:p>
          <a:p>
            <a:r>
              <a:rPr lang="ru-RU" dirty="0"/>
              <a:t>добавляем падающую </a:t>
            </a:r>
          </a:p>
          <a:p>
            <a:r>
              <a:rPr lang="ru-RU" dirty="0"/>
              <a:t>тень и от самой</a:t>
            </a:r>
          </a:p>
          <a:p>
            <a:r>
              <a:rPr lang="ru-RU" dirty="0"/>
              <a:t>дощечки</a:t>
            </a: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IMG_20240429_110055_edit_238104874307521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44920" y="0"/>
            <a:ext cx="6699080" cy="6858000"/>
          </a:xfrm>
          <a:prstGeom prst="rect">
            <a:avLst/>
          </a:prstGeom>
        </p:spPr>
      </p:pic>
      <p:pic>
        <p:nvPicPr>
          <p:cNvPr id="3" name="Рисунок 2" descr="IMG_20240430_103052_edit_2382411047180218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357166"/>
            <a:ext cx="2880000" cy="1889933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0" y="3143248"/>
            <a:ext cx="2421945" cy="203132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GG</a:t>
            </a:r>
            <a:r>
              <a:rPr lang="ru-RU" dirty="0"/>
              <a:t>1 теплым светлым</a:t>
            </a:r>
          </a:p>
          <a:p>
            <a:r>
              <a:rPr lang="ru-RU" dirty="0"/>
              <a:t>размываем тень от</a:t>
            </a:r>
          </a:p>
          <a:p>
            <a:r>
              <a:rPr lang="ru-RU" dirty="0"/>
              <a:t>дощечки, а также</a:t>
            </a:r>
          </a:p>
          <a:p>
            <a:r>
              <a:rPr lang="ru-RU" dirty="0"/>
              <a:t>заливаем всю </a:t>
            </a:r>
          </a:p>
          <a:p>
            <a:r>
              <a:rPr lang="ru-RU" dirty="0"/>
              <a:t>поверхность доски</a:t>
            </a:r>
          </a:p>
          <a:p>
            <a:r>
              <a:rPr lang="ru-RU" dirty="0"/>
              <a:t>(размывая все тени от </a:t>
            </a:r>
          </a:p>
          <a:p>
            <a:r>
              <a:rPr lang="ru-RU" dirty="0"/>
              <a:t>предметов)</a:t>
            </a: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IMG_20240429_110223_edit_238109120737052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07964" y="0"/>
            <a:ext cx="6636036" cy="6858000"/>
          </a:xfrm>
          <a:prstGeom prst="rect">
            <a:avLst/>
          </a:prstGeom>
        </p:spPr>
      </p:pic>
      <p:pic>
        <p:nvPicPr>
          <p:cNvPr id="3" name="Рисунок 2" descr="IMG_20240430_103052_edit_2382411047180218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357166"/>
            <a:ext cx="2880000" cy="1889933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0" y="2857496"/>
            <a:ext cx="2343975" cy="39703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/>
              <a:t>102 желтым</a:t>
            </a:r>
          </a:p>
          <a:p>
            <a:r>
              <a:rPr lang="ru-RU" dirty="0"/>
              <a:t>проходимся  по </a:t>
            </a:r>
          </a:p>
          <a:p>
            <a:r>
              <a:rPr lang="ru-RU" dirty="0"/>
              <a:t>мякоти кусочка</a:t>
            </a:r>
          </a:p>
          <a:p>
            <a:r>
              <a:rPr lang="ru-RU" dirty="0"/>
              <a:t>кулича</a:t>
            </a:r>
          </a:p>
          <a:p>
            <a:endParaRPr lang="ru-RU" dirty="0"/>
          </a:p>
          <a:p>
            <a:r>
              <a:rPr lang="ru-RU" dirty="0"/>
              <a:t>Старайтесь добавлять</a:t>
            </a:r>
          </a:p>
          <a:p>
            <a:r>
              <a:rPr lang="ru-RU" dirty="0"/>
              <a:t>хаотичных мазков,</a:t>
            </a:r>
          </a:p>
          <a:p>
            <a:r>
              <a:rPr lang="ru-RU" dirty="0"/>
              <a:t>чтобы передать </a:t>
            </a:r>
          </a:p>
          <a:p>
            <a:r>
              <a:rPr lang="ru-RU" dirty="0"/>
              <a:t>текстуру теста </a:t>
            </a:r>
          </a:p>
          <a:p>
            <a:endParaRPr lang="ru-RU" dirty="0"/>
          </a:p>
          <a:p>
            <a:r>
              <a:rPr lang="ru-RU" dirty="0"/>
              <a:t>Затем бежевым 416</a:t>
            </a:r>
          </a:p>
          <a:p>
            <a:r>
              <a:rPr lang="ru-RU" dirty="0"/>
              <a:t>проходимся снова по</a:t>
            </a:r>
          </a:p>
          <a:p>
            <a:r>
              <a:rPr lang="ru-RU" dirty="0"/>
              <a:t>мякоти кусочка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IMG_20240429_110416_edit_238109967654343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55394" y="0"/>
            <a:ext cx="6888606" cy="6858000"/>
          </a:xfrm>
          <a:prstGeom prst="rect">
            <a:avLst/>
          </a:prstGeom>
        </p:spPr>
      </p:pic>
      <p:pic>
        <p:nvPicPr>
          <p:cNvPr id="3" name="Рисунок 2" descr="IMG_20240430_103052_edit_2382411047180218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357166"/>
            <a:ext cx="2880000" cy="1889933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0" y="3714752"/>
            <a:ext cx="2448042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/>
              <a:t>412 средне корич</a:t>
            </a:r>
          </a:p>
          <a:p>
            <a:r>
              <a:rPr lang="ru-RU" dirty="0"/>
              <a:t>прорабатываем </a:t>
            </a:r>
          </a:p>
          <a:p>
            <a:r>
              <a:rPr lang="ru-RU" dirty="0"/>
              <a:t>наружную текстуру</a:t>
            </a:r>
          </a:p>
          <a:p>
            <a:r>
              <a:rPr lang="ru-RU" dirty="0"/>
              <a:t>куличей</a:t>
            </a:r>
          </a:p>
          <a:p>
            <a:endParaRPr lang="ru-RU" dirty="0"/>
          </a:p>
          <a:p>
            <a:r>
              <a:rPr lang="ru-RU" dirty="0"/>
              <a:t>проходимся снизу </a:t>
            </a:r>
          </a:p>
          <a:p>
            <a:r>
              <a:rPr lang="ru-RU" dirty="0"/>
              <a:t>кулича и под  глазурью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IMG_20240429_110642_edit_238114133632884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83794" y="0"/>
            <a:ext cx="6860206" cy="6858000"/>
          </a:xfrm>
          <a:prstGeom prst="rect">
            <a:avLst/>
          </a:prstGeom>
        </p:spPr>
      </p:pic>
      <p:pic>
        <p:nvPicPr>
          <p:cNvPr id="3" name="Рисунок 2" descr="IMG_20240430_103052_edit_2382411047180218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357166"/>
            <a:ext cx="2880000" cy="1889933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0" y="2610683"/>
            <a:ext cx="2392386" cy="424731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/>
              <a:t>Затем добавляем</a:t>
            </a:r>
          </a:p>
          <a:p>
            <a:r>
              <a:rPr lang="ru-RU" dirty="0"/>
              <a:t> штрихами </a:t>
            </a:r>
          </a:p>
          <a:p>
            <a:r>
              <a:rPr lang="ru-RU" dirty="0"/>
              <a:t>по всей поверхности </a:t>
            </a:r>
          </a:p>
          <a:p>
            <a:r>
              <a:rPr lang="ru-RU" dirty="0"/>
              <a:t>кулича </a:t>
            </a:r>
          </a:p>
          <a:p>
            <a:r>
              <a:rPr lang="ru-RU" dirty="0"/>
              <a:t>и по срезу кусочка</a:t>
            </a:r>
          </a:p>
          <a:p>
            <a:r>
              <a:rPr lang="ru-RU" dirty="0"/>
              <a:t>куличика</a:t>
            </a:r>
          </a:p>
          <a:p>
            <a:endParaRPr lang="ru-RU" dirty="0"/>
          </a:p>
          <a:p>
            <a:r>
              <a:rPr lang="ru-RU" dirty="0"/>
              <a:t>Также можно немного</a:t>
            </a:r>
          </a:p>
          <a:p>
            <a:r>
              <a:rPr lang="ru-RU" dirty="0"/>
              <a:t>точек добавить на</a:t>
            </a:r>
          </a:p>
          <a:p>
            <a:r>
              <a:rPr lang="ru-RU" dirty="0"/>
              <a:t>мякоть кулича</a:t>
            </a:r>
          </a:p>
          <a:p>
            <a:r>
              <a:rPr lang="ru-RU" dirty="0"/>
              <a:t>(как будто изюм)</a:t>
            </a:r>
          </a:p>
          <a:p>
            <a:endParaRPr lang="ru-RU" dirty="0"/>
          </a:p>
          <a:p>
            <a:r>
              <a:rPr lang="ru-RU" dirty="0"/>
              <a:t>417размыть большой</a:t>
            </a:r>
          </a:p>
          <a:p>
            <a:r>
              <a:rPr lang="ru-RU" dirty="0"/>
              <a:t>кулич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IMG_20240429_110930_edit_238115675773145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78417" y="0"/>
            <a:ext cx="6865583" cy="6858000"/>
          </a:xfrm>
          <a:prstGeom prst="rect">
            <a:avLst/>
          </a:prstGeom>
        </p:spPr>
      </p:pic>
      <p:pic>
        <p:nvPicPr>
          <p:cNvPr id="3" name="Рисунок 2" descr="IMG_20240430_103052_edit_2382411047180218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357166"/>
            <a:ext cx="2880000" cy="1889933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0" y="3143248"/>
            <a:ext cx="2219325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/>
              <a:t>Переходим к </a:t>
            </a:r>
          </a:p>
          <a:p>
            <a:r>
              <a:rPr lang="ru-RU" dirty="0"/>
              <a:t>корзиночке, сначала</a:t>
            </a:r>
          </a:p>
          <a:p>
            <a:r>
              <a:rPr lang="ru-RU" dirty="0"/>
              <a:t>закрасим ее 417</a:t>
            </a:r>
          </a:p>
          <a:p>
            <a:r>
              <a:rPr lang="ru-RU" dirty="0"/>
              <a:t>оттенком</a:t>
            </a: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IMG_20240429_111021_edit_238116976218144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04895" y="0"/>
            <a:ext cx="6339105" cy="6858000"/>
          </a:xfrm>
          <a:prstGeom prst="rect">
            <a:avLst/>
          </a:prstGeom>
        </p:spPr>
      </p:pic>
      <p:pic>
        <p:nvPicPr>
          <p:cNvPr id="3" name="Рисунок 2" descr="IMG_20240430_103052_edit_2382411047180218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357166"/>
            <a:ext cx="2880000" cy="1889933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0" y="3143248"/>
            <a:ext cx="2808205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/>
              <a:t>Затем 412 добавляем тени</a:t>
            </a:r>
          </a:p>
          <a:p>
            <a:r>
              <a:rPr lang="ru-RU" dirty="0"/>
              <a:t>на корзину, а также</a:t>
            </a:r>
          </a:p>
          <a:p>
            <a:r>
              <a:rPr lang="ru-RU" dirty="0"/>
              <a:t>закрашиваем веточку </a:t>
            </a:r>
          </a:p>
          <a:p>
            <a:r>
              <a:rPr lang="ru-RU" dirty="0"/>
              <a:t>вербы </a:t>
            </a: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IMG_20240429_111138_edit_238119632307207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358883" y="0"/>
            <a:ext cx="5785117" cy="6858000"/>
          </a:xfrm>
          <a:prstGeom prst="rect">
            <a:avLst/>
          </a:prstGeom>
        </p:spPr>
      </p:pic>
      <p:pic>
        <p:nvPicPr>
          <p:cNvPr id="3" name="Рисунок 2" descr="IMG_20240430_103052_edit_2382411047180218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357166"/>
            <a:ext cx="2880000" cy="1889933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0" y="3571876"/>
            <a:ext cx="3008003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/>
              <a:t>С помощью теплого оттенка</a:t>
            </a:r>
          </a:p>
          <a:p>
            <a:r>
              <a:rPr lang="en-US" dirty="0"/>
              <a:t>GG</a:t>
            </a:r>
            <a:r>
              <a:rPr lang="ru-RU" dirty="0"/>
              <a:t>3 добавляем тени</a:t>
            </a:r>
          </a:p>
          <a:p>
            <a:r>
              <a:rPr lang="ru-RU" dirty="0"/>
              <a:t>на листики под корзинкой и </a:t>
            </a:r>
          </a:p>
          <a:p>
            <a:r>
              <a:rPr lang="ru-RU" dirty="0"/>
              <a:t>на яички, которые в корзине</a:t>
            </a:r>
          </a:p>
          <a:p>
            <a:endParaRPr lang="ru-RU" dirty="0"/>
          </a:p>
          <a:p>
            <a:r>
              <a:rPr lang="ru-RU" dirty="0"/>
              <a:t>а затем размоем </a:t>
            </a:r>
            <a:r>
              <a:rPr lang="en-US" dirty="0"/>
              <a:t>GG1</a:t>
            </a:r>
            <a:endParaRPr lang="ru-RU" dirty="0"/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IMG_20240429_111655_edit_238120854404498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91137" y="0"/>
            <a:ext cx="6552863" cy="6858000"/>
          </a:xfrm>
          <a:prstGeom prst="rect">
            <a:avLst/>
          </a:prstGeom>
        </p:spPr>
      </p:pic>
      <p:pic>
        <p:nvPicPr>
          <p:cNvPr id="3" name="Рисунок 2" descr="IMG_20240430_103052_edit_2382411047180218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357166"/>
            <a:ext cx="2880000" cy="1889933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0" y="2643182"/>
            <a:ext cx="2842701" cy="369331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/>
              <a:t>Теперь сверху можно </a:t>
            </a:r>
          </a:p>
          <a:p>
            <a:r>
              <a:rPr lang="ru-RU" dirty="0"/>
              <a:t>добавить яркие цвета</a:t>
            </a:r>
          </a:p>
          <a:p>
            <a:endParaRPr lang="ru-RU" dirty="0"/>
          </a:p>
          <a:p>
            <a:r>
              <a:rPr lang="ru-RU" dirty="0"/>
              <a:t>Розовым, голубым,</a:t>
            </a:r>
          </a:p>
          <a:p>
            <a:r>
              <a:rPr lang="ru-RU" dirty="0"/>
              <a:t>зеленым, фиолетовым</a:t>
            </a:r>
          </a:p>
          <a:p>
            <a:r>
              <a:rPr lang="ru-RU" dirty="0"/>
              <a:t>закрашиваем яички </a:t>
            </a:r>
          </a:p>
          <a:p>
            <a:r>
              <a:rPr lang="ru-RU" dirty="0"/>
              <a:t>( в корзине тоже)</a:t>
            </a:r>
          </a:p>
          <a:p>
            <a:endParaRPr lang="ru-RU" dirty="0"/>
          </a:p>
          <a:p>
            <a:r>
              <a:rPr lang="en-US" dirty="0"/>
              <a:t>G</a:t>
            </a:r>
            <a:r>
              <a:rPr lang="ru-RU" dirty="0"/>
              <a:t>33 закрашиваем листики </a:t>
            </a:r>
          </a:p>
          <a:p>
            <a:r>
              <a:rPr lang="ru-RU" dirty="0"/>
              <a:t>под корзиной</a:t>
            </a:r>
          </a:p>
          <a:p>
            <a:r>
              <a:rPr lang="ru-RU" dirty="0"/>
              <a:t>также можно добавить</a:t>
            </a:r>
          </a:p>
          <a:p>
            <a:r>
              <a:rPr lang="ru-RU" dirty="0"/>
              <a:t>в мякоть кулича этих </a:t>
            </a:r>
          </a:p>
          <a:p>
            <a:r>
              <a:rPr lang="ru-RU" dirty="0"/>
              <a:t>оттенков (это цукаты)</a:t>
            </a: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IMG_20240429_113315_edit_238122414135227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623713" y="0"/>
            <a:ext cx="6520287" cy="6858000"/>
          </a:xfrm>
          <a:prstGeom prst="rect">
            <a:avLst/>
          </a:prstGeom>
        </p:spPr>
      </p:pic>
      <p:pic>
        <p:nvPicPr>
          <p:cNvPr id="3" name="Рисунок 2" descr="IMG_20240430_103052_edit_2382411047180218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357166"/>
            <a:ext cx="2880000" cy="1889933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0" y="2571744"/>
            <a:ext cx="3023713" cy="39703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CG2 </a:t>
            </a:r>
            <a:r>
              <a:rPr lang="ru-RU" dirty="0"/>
              <a:t>и </a:t>
            </a:r>
            <a:r>
              <a:rPr lang="en-US" dirty="0"/>
              <a:t>CG</a:t>
            </a:r>
            <a:r>
              <a:rPr lang="ru-RU" dirty="0"/>
              <a:t>4 добавляем </a:t>
            </a:r>
          </a:p>
          <a:p>
            <a:r>
              <a:rPr lang="ru-RU" dirty="0"/>
              <a:t>тени на глазури кусочка</a:t>
            </a:r>
          </a:p>
          <a:p>
            <a:r>
              <a:rPr lang="ru-RU" dirty="0"/>
              <a:t>кулича</a:t>
            </a:r>
          </a:p>
          <a:p>
            <a:endParaRPr lang="ru-RU" dirty="0"/>
          </a:p>
          <a:p>
            <a:r>
              <a:rPr lang="en-US" dirty="0"/>
              <a:t>BR</a:t>
            </a:r>
            <a:r>
              <a:rPr lang="ru-RU" dirty="0"/>
              <a:t>10 проходимся под</a:t>
            </a:r>
          </a:p>
          <a:p>
            <a:r>
              <a:rPr lang="ru-RU" dirty="0"/>
              <a:t>глазурью, добавляем</a:t>
            </a:r>
          </a:p>
          <a:p>
            <a:r>
              <a:rPr lang="ru-RU" dirty="0"/>
              <a:t>немного текстуры на куличи </a:t>
            </a:r>
          </a:p>
          <a:p>
            <a:r>
              <a:rPr lang="ru-RU" dirty="0"/>
              <a:t>и на мякоть добавляем </a:t>
            </a:r>
          </a:p>
          <a:p>
            <a:r>
              <a:rPr lang="ru-RU" dirty="0"/>
              <a:t>изюм</a:t>
            </a:r>
          </a:p>
          <a:p>
            <a:endParaRPr lang="ru-RU" dirty="0"/>
          </a:p>
          <a:p>
            <a:r>
              <a:rPr lang="ru-RU" dirty="0"/>
              <a:t>также веточка вербы</a:t>
            </a:r>
          </a:p>
          <a:p>
            <a:r>
              <a:rPr lang="ru-RU" dirty="0"/>
              <a:t>закрашивается  этим</a:t>
            </a:r>
          </a:p>
          <a:p>
            <a:r>
              <a:rPr lang="ru-RU" dirty="0"/>
              <a:t>же оттенком  и тени на </a:t>
            </a:r>
          </a:p>
          <a:p>
            <a:r>
              <a:rPr lang="ru-RU" dirty="0"/>
              <a:t>корзинке</a:t>
            </a: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IMG_20240429_113520_edit_238123422232310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64608" y="0"/>
            <a:ext cx="6779392" cy="6858000"/>
          </a:xfrm>
          <a:prstGeom prst="rect">
            <a:avLst/>
          </a:prstGeom>
        </p:spPr>
      </p:pic>
      <p:pic>
        <p:nvPicPr>
          <p:cNvPr id="3" name="Рисунок 2" descr="IMG_20240430_103052_edit_2382411047180218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357166"/>
            <a:ext cx="2880000" cy="1889933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0" y="3214686"/>
            <a:ext cx="3020699" cy="203132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/>
              <a:t>Самым темным серым</a:t>
            </a:r>
          </a:p>
          <a:p>
            <a:r>
              <a:rPr lang="en-US" dirty="0"/>
              <a:t>CG</a:t>
            </a:r>
            <a:r>
              <a:rPr lang="ru-RU" dirty="0"/>
              <a:t>6 сильнее утемним</a:t>
            </a:r>
          </a:p>
          <a:p>
            <a:r>
              <a:rPr lang="ru-RU" dirty="0"/>
              <a:t>тени прямо под предметами</a:t>
            </a:r>
          </a:p>
          <a:p>
            <a:r>
              <a:rPr lang="ru-RU" dirty="0"/>
              <a:t>и под доской тоже</a:t>
            </a:r>
          </a:p>
          <a:p>
            <a:endParaRPr lang="ru-RU" dirty="0"/>
          </a:p>
          <a:p>
            <a:r>
              <a:rPr lang="ru-RU" dirty="0"/>
              <a:t>также под корзиной и </a:t>
            </a:r>
          </a:p>
          <a:p>
            <a:r>
              <a:rPr lang="ru-RU" dirty="0"/>
              <a:t>между листиками</a:t>
            </a: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IMG_20240429_113701_edit_238124962299081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31549" y="0"/>
            <a:ext cx="6612451" cy="6858000"/>
          </a:xfrm>
          <a:prstGeom prst="rect">
            <a:avLst/>
          </a:prstGeom>
        </p:spPr>
      </p:pic>
      <p:pic>
        <p:nvPicPr>
          <p:cNvPr id="3" name="Рисунок 2" descr="IMG_20240430_103052_edit_2382411047180218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357166"/>
            <a:ext cx="2880000" cy="1889933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0" y="3286124"/>
            <a:ext cx="2041521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/>
              <a:t>На доске эти тени </a:t>
            </a:r>
          </a:p>
          <a:p>
            <a:r>
              <a:rPr lang="ru-RU" dirty="0"/>
              <a:t>размоем бежевым</a:t>
            </a:r>
          </a:p>
          <a:p>
            <a:r>
              <a:rPr lang="ru-RU" dirty="0"/>
              <a:t>416</a:t>
            </a: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IMG_20240429_114636_edit_238135764857360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79491" y="0"/>
            <a:ext cx="6864509" cy="6858000"/>
          </a:xfrm>
          <a:prstGeom prst="rect">
            <a:avLst/>
          </a:prstGeom>
        </p:spPr>
      </p:pic>
      <p:pic>
        <p:nvPicPr>
          <p:cNvPr id="3" name="Рисунок 2" descr="IMG_20240430_103052_edit_2382411047180218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357166"/>
            <a:ext cx="2880000" cy="1889933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0" y="2428868"/>
            <a:ext cx="2698624" cy="369331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/>
              <a:t>Теперь будем </a:t>
            </a:r>
          </a:p>
          <a:p>
            <a:r>
              <a:rPr lang="ru-RU" dirty="0"/>
              <a:t>украшать глазурь</a:t>
            </a:r>
          </a:p>
          <a:p>
            <a:r>
              <a:rPr lang="ru-RU" dirty="0"/>
              <a:t>посыпкой и </a:t>
            </a:r>
          </a:p>
          <a:p>
            <a:r>
              <a:rPr lang="ru-RU" dirty="0"/>
              <a:t>добавлять рисунок</a:t>
            </a:r>
          </a:p>
          <a:p>
            <a:r>
              <a:rPr lang="ru-RU" dirty="0"/>
              <a:t>на яйцах</a:t>
            </a:r>
          </a:p>
          <a:p>
            <a:endParaRPr lang="ru-RU" dirty="0"/>
          </a:p>
          <a:p>
            <a:r>
              <a:rPr lang="ru-RU" dirty="0"/>
              <a:t>для посыпки используем </a:t>
            </a:r>
          </a:p>
          <a:p>
            <a:r>
              <a:rPr lang="ru-RU" dirty="0"/>
              <a:t>яркие цвета,</a:t>
            </a:r>
          </a:p>
          <a:p>
            <a:r>
              <a:rPr lang="ru-RU" dirty="0"/>
              <a:t>намечаем их по </a:t>
            </a:r>
          </a:p>
          <a:p>
            <a:r>
              <a:rPr lang="ru-RU" dirty="0"/>
              <a:t>желанию</a:t>
            </a:r>
          </a:p>
          <a:p>
            <a:endParaRPr lang="ru-RU" dirty="0"/>
          </a:p>
          <a:p>
            <a:r>
              <a:rPr lang="ru-RU" dirty="0"/>
              <a:t>белой гелевой ручкой</a:t>
            </a:r>
          </a:p>
          <a:p>
            <a:r>
              <a:rPr lang="ru-RU" dirty="0"/>
              <a:t>рисуем узор на яйцах</a:t>
            </a:r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IMG_20240429_114834_edit_238138471050954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50623" y="0"/>
            <a:ext cx="6693377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0" y="928670"/>
            <a:ext cx="2677721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err="1"/>
              <a:t>Линером</a:t>
            </a:r>
            <a:r>
              <a:rPr lang="ru-RU" dirty="0"/>
              <a:t> рисуем </a:t>
            </a:r>
          </a:p>
          <a:p>
            <a:r>
              <a:rPr lang="ru-RU" dirty="0"/>
              <a:t>линии на доске, чтобы</a:t>
            </a:r>
          </a:p>
          <a:p>
            <a:r>
              <a:rPr lang="ru-RU" dirty="0"/>
              <a:t>передать фактуру дерева</a:t>
            </a:r>
          </a:p>
          <a:p>
            <a:endParaRPr lang="ru-RU" dirty="0"/>
          </a:p>
          <a:p>
            <a:r>
              <a:rPr lang="ru-RU" dirty="0"/>
              <a:t>добавляем мелких точек</a:t>
            </a:r>
          </a:p>
          <a:p>
            <a:r>
              <a:rPr lang="ru-RU" dirty="0"/>
              <a:t>на глазурь и сам кулич</a:t>
            </a:r>
          </a:p>
          <a:p>
            <a:endParaRPr lang="ru-RU" dirty="0"/>
          </a:p>
          <a:p>
            <a:r>
              <a:rPr lang="ru-RU" dirty="0"/>
              <a:t>и переходим к бликам</a:t>
            </a:r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IMG_20240429_115317_edit_238142112787307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11943" y="0"/>
            <a:ext cx="6732057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0" y="714356"/>
            <a:ext cx="2900153" cy="461664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/>
              <a:t>белой ручкой добавляем</a:t>
            </a:r>
          </a:p>
          <a:p>
            <a:r>
              <a:rPr lang="ru-RU" dirty="0"/>
              <a:t>блики на яички в корзинке,</a:t>
            </a:r>
          </a:p>
          <a:p>
            <a:r>
              <a:rPr lang="ru-RU" dirty="0"/>
              <a:t>на листики</a:t>
            </a:r>
          </a:p>
          <a:p>
            <a:endParaRPr lang="ru-RU" dirty="0"/>
          </a:p>
          <a:p>
            <a:r>
              <a:rPr lang="ru-RU" dirty="0"/>
              <a:t>по глазури с левой стороны</a:t>
            </a:r>
          </a:p>
          <a:p>
            <a:r>
              <a:rPr lang="ru-RU" dirty="0"/>
              <a:t>на вербные почки и </a:t>
            </a:r>
          </a:p>
          <a:p>
            <a:r>
              <a:rPr lang="ru-RU" dirty="0"/>
              <a:t>саму веточку</a:t>
            </a:r>
          </a:p>
          <a:p>
            <a:endParaRPr lang="ru-RU" dirty="0"/>
          </a:p>
          <a:p>
            <a:r>
              <a:rPr lang="ru-RU" dirty="0"/>
              <a:t>также белых точек</a:t>
            </a:r>
          </a:p>
          <a:p>
            <a:r>
              <a:rPr lang="ru-RU" dirty="0"/>
              <a:t>можно добавить на </a:t>
            </a:r>
          </a:p>
          <a:p>
            <a:r>
              <a:rPr lang="ru-RU" dirty="0"/>
              <a:t>мякоть кулича</a:t>
            </a:r>
          </a:p>
          <a:p>
            <a:endParaRPr lang="ru-RU" dirty="0"/>
          </a:p>
          <a:p>
            <a:endParaRPr lang="ru-RU" dirty="0"/>
          </a:p>
          <a:p>
            <a:endParaRPr lang="ru-RU" dirty="0"/>
          </a:p>
          <a:p>
            <a:endParaRPr lang="ru-RU" dirty="0"/>
          </a:p>
          <a:p>
            <a:r>
              <a:rPr lang="ru-RU" sz="2400" b="1" dirty="0"/>
              <a:t>   СКЕТЧ ГОТОВ!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237</TotalTime>
  <Words>789</Words>
  <Application>Microsoft Office PowerPoint</Application>
  <PresentationFormat>Экран (4:3)</PresentationFormat>
  <Paragraphs>305</Paragraphs>
  <Slides>37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37</vt:i4>
      </vt:variant>
    </vt:vector>
  </HeadingPairs>
  <TitlesOfParts>
    <vt:vector size="40" baseType="lpstr">
      <vt:lpstr>Arial</vt:lpstr>
      <vt:lpstr>Calibri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</dc:creator>
  <cp:lastModifiedBy>Пользователь</cp:lastModifiedBy>
  <cp:revision>25</cp:revision>
  <dcterms:created xsi:type="dcterms:W3CDTF">2010-03-08T13:48:20Z</dcterms:created>
  <dcterms:modified xsi:type="dcterms:W3CDTF">2026-03-05T04:28:26Z</dcterms:modified>
</cp:coreProperties>
</file>