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2" d="100"/>
          <a:sy n="102" d="100"/>
        </p:scale>
        <p:origin x="87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ushow dima" userId="cd82811bdfdfa8f4" providerId="LiveId" clId="{1669E199-1CF7-4328-A852-18C6D4451D3F}"/>
    <pc:docChg chg="undo redo custSel addSld modSld">
      <pc:chgData name="andrushow dima" userId="cd82811bdfdfa8f4" providerId="LiveId" clId="{1669E199-1CF7-4328-A852-18C6D4451D3F}" dt="2025-12-09T10:41:39.949" v="874" actId="1076"/>
      <pc:docMkLst>
        <pc:docMk/>
      </pc:docMkLst>
      <pc:sldChg chg="addSp delSp modSp new mod">
        <pc:chgData name="andrushow dima" userId="cd82811bdfdfa8f4" providerId="LiveId" clId="{1669E199-1CF7-4328-A852-18C6D4451D3F}" dt="2025-12-09T10:04:45.652" v="449" actId="1076"/>
        <pc:sldMkLst>
          <pc:docMk/>
          <pc:sldMk cId="3080077360" sldId="256"/>
        </pc:sldMkLst>
        <pc:spChg chg="mod">
          <ac:chgData name="andrushow dima" userId="cd82811bdfdfa8f4" providerId="LiveId" clId="{1669E199-1CF7-4328-A852-18C6D4451D3F}" dt="2025-12-09T10:02:05.496" v="438" actId="1076"/>
          <ac:spMkLst>
            <pc:docMk/>
            <pc:sldMk cId="3080077360" sldId="256"/>
            <ac:spMk id="2" creationId="{2FA9AF51-8F2A-85E1-D4A9-473D6FDB9CAE}"/>
          </ac:spMkLst>
        </pc:spChg>
        <pc:spChg chg="mod">
          <ac:chgData name="andrushow dima" userId="cd82811bdfdfa8f4" providerId="LiveId" clId="{1669E199-1CF7-4328-A852-18C6D4451D3F}" dt="2025-12-09T10:04:42.118" v="448" actId="1076"/>
          <ac:spMkLst>
            <pc:docMk/>
            <pc:sldMk cId="3080077360" sldId="256"/>
            <ac:spMk id="3" creationId="{8C85EB1E-665B-1C91-E07C-BC7356AF9599}"/>
          </ac:spMkLst>
        </pc:spChg>
        <pc:spChg chg="add mod">
          <ac:chgData name="andrushow dima" userId="cd82811bdfdfa8f4" providerId="LiveId" clId="{1669E199-1CF7-4328-A852-18C6D4451D3F}" dt="2025-12-09T10:04:45.652" v="449" actId="1076"/>
          <ac:spMkLst>
            <pc:docMk/>
            <pc:sldMk cId="3080077360" sldId="256"/>
            <ac:spMk id="11" creationId="{AFE6F7C4-3225-5A91-93E0-0623DAA61E55}"/>
          </ac:spMkLst>
        </pc:spChg>
        <pc:picChg chg="add del mod ord">
          <ac:chgData name="andrushow dima" userId="cd82811bdfdfa8f4" providerId="LiveId" clId="{1669E199-1CF7-4328-A852-18C6D4451D3F}" dt="2025-12-09T09:59:31.386" v="58" actId="478"/>
          <ac:picMkLst>
            <pc:docMk/>
            <pc:sldMk cId="3080077360" sldId="256"/>
            <ac:picMk id="5" creationId="{0ADE58CC-0DEC-9BA5-3C43-CA268D8C1DE5}"/>
          </ac:picMkLst>
        </pc:picChg>
        <pc:picChg chg="add mod">
          <ac:chgData name="andrushow dima" userId="cd82811bdfdfa8f4" providerId="LiveId" clId="{1669E199-1CF7-4328-A852-18C6D4451D3F}" dt="2025-12-09T09:59:23.977" v="57" actId="1076"/>
          <ac:picMkLst>
            <pc:docMk/>
            <pc:sldMk cId="3080077360" sldId="256"/>
            <ac:picMk id="7" creationId="{11A216D8-D1B8-B333-272D-3C0109145594}"/>
          </ac:picMkLst>
        </pc:picChg>
        <pc:picChg chg="add mod ord">
          <ac:chgData name="andrushow dima" userId="cd82811bdfdfa8f4" providerId="LiveId" clId="{1669E199-1CF7-4328-A852-18C6D4451D3F}" dt="2025-12-09T09:59:59.714" v="64" actId="167"/>
          <ac:picMkLst>
            <pc:docMk/>
            <pc:sldMk cId="3080077360" sldId="256"/>
            <ac:picMk id="9" creationId="{597D2D5D-FCFC-D617-C9F6-077CAF64DE82}"/>
          </ac:picMkLst>
        </pc:picChg>
      </pc:sldChg>
      <pc:sldChg chg="addSp delSp modSp new mod">
        <pc:chgData name="andrushow dima" userId="cd82811bdfdfa8f4" providerId="LiveId" clId="{1669E199-1CF7-4328-A852-18C6D4451D3F}" dt="2025-12-09T10:07:28.120" v="489" actId="1076"/>
        <pc:sldMkLst>
          <pc:docMk/>
          <pc:sldMk cId="2067755287" sldId="257"/>
        </pc:sldMkLst>
        <pc:spChg chg="mod">
          <ac:chgData name="andrushow dima" userId="cd82811bdfdfa8f4" providerId="LiveId" clId="{1669E199-1CF7-4328-A852-18C6D4451D3F}" dt="2025-12-09T10:05:51.588" v="465" actId="1076"/>
          <ac:spMkLst>
            <pc:docMk/>
            <pc:sldMk cId="2067755287" sldId="257"/>
            <ac:spMk id="2" creationId="{F94DB7CC-EEAF-E031-069E-336D78136EEF}"/>
          </ac:spMkLst>
        </pc:spChg>
        <pc:spChg chg="del">
          <ac:chgData name="andrushow dima" userId="cd82811bdfdfa8f4" providerId="LiveId" clId="{1669E199-1CF7-4328-A852-18C6D4451D3F}" dt="2025-12-09T10:04:56.266" v="451"/>
          <ac:spMkLst>
            <pc:docMk/>
            <pc:sldMk cId="2067755287" sldId="257"/>
            <ac:spMk id="3" creationId="{F97ED706-5925-160A-15CB-5033A059AF3D}"/>
          </ac:spMkLst>
        </pc:spChg>
        <pc:spChg chg="add del mod">
          <ac:chgData name="andrushow dima" userId="cd82811bdfdfa8f4" providerId="LiveId" clId="{1669E199-1CF7-4328-A852-18C6D4451D3F}" dt="2025-12-09T10:06:30.285" v="473" actId="22"/>
          <ac:spMkLst>
            <pc:docMk/>
            <pc:sldMk cId="2067755287" sldId="257"/>
            <ac:spMk id="7" creationId="{47E9005B-0FCF-FC49-B288-72D63292D6E3}"/>
          </ac:spMkLst>
        </pc:spChg>
        <pc:spChg chg="add mod">
          <ac:chgData name="andrushow dima" userId="cd82811bdfdfa8f4" providerId="LiveId" clId="{1669E199-1CF7-4328-A852-18C6D4451D3F}" dt="2025-12-09T10:07:28.120" v="489" actId="1076"/>
          <ac:spMkLst>
            <pc:docMk/>
            <pc:sldMk cId="2067755287" sldId="257"/>
            <ac:spMk id="10" creationId="{6603580E-98DD-5B1B-6383-9A35F5B64F83}"/>
          </ac:spMkLst>
        </pc:spChg>
        <pc:picChg chg="add mod ord">
          <ac:chgData name="andrushow dima" userId="cd82811bdfdfa8f4" providerId="LiveId" clId="{1669E199-1CF7-4328-A852-18C6D4451D3F}" dt="2025-12-09T10:05:13.291" v="456" actId="167"/>
          <ac:picMkLst>
            <pc:docMk/>
            <pc:sldMk cId="2067755287" sldId="257"/>
            <ac:picMk id="5" creationId="{737E4573-884E-990B-06B5-789953E11F13}"/>
          </ac:picMkLst>
        </pc:picChg>
        <pc:picChg chg="add mod">
          <ac:chgData name="andrushow dima" userId="cd82811bdfdfa8f4" providerId="LiveId" clId="{1669E199-1CF7-4328-A852-18C6D4451D3F}" dt="2025-12-09T10:06:35.696" v="475"/>
          <ac:picMkLst>
            <pc:docMk/>
            <pc:sldMk cId="2067755287" sldId="257"/>
            <ac:picMk id="8" creationId="{36DC0423-403B-D105-6FDC-0EE42DDF08D3}"/>
          </ac:picMkLst>
        </pc:picChg>
      </pc:sldChg>
      <pc:sldChg chg="addSp delSp modSp new mod">
        <pc:chgData name="andrushow dima" userId="cd82811bdfdfa8f4" providerId="LiveId" clId="{1669E199-1CF7-4328-A852-18C6D4451D3F}" dt="2025-12-09T10:09:04.832" v="515" actId="14100"/>
        <pc:sldMkLst>
          <pc:docMk/>
          <pc:sldMk cId="3172916668" sldId="258"/>
        </pc:sldMkLst>
        <pc:spChg chg="mod">
          <ac:chgData name="andrushow dima" userId="cd82811bdfdfa8f4" providerId="LiveId" clId="{1669E199-1CF7-4328-A852-18C6D4451D3F}" dt="2025-12-09T10:08:15.444" v="502" actId="1076"/>
          <ac:spMkLst>
            <pc:docMk/>
            <pc:sldMk cId="3172916668" sldId="258"/>
            <ac:spMk id="2" creationId="{E6AC64BA-4486-409D-529A-182A623E6F94}"/>
          </ac:spMkLst>
        </pc:spChg>
        <pc:spChg chg="del">
          <ac:chgData name="andrushow dima" userId="cd82811bdfdfa8f4" providerId="LiveId" clId="{1669E199-1CF7-4328-A852-18C6D4451D3F}" dt="2025-12-09T10:07:39.706" v="491"/>
          <ac:spMkLst>
            <pc:docMk/>
            <pc:sldMk cId="3172916668" sldId="258"/>
            <ac:spMk id="3" creationId="{D4AFF89C-97F5-8AA4-4A52-35FDC9C194E4}"/>
          </ac:spMkLst>
        </pc:spChg>
        <pc:spChg chg="add mod">
          <ac:chgData name="andrushow dima" userId="cd82811bdfdfa8f4" providerId="LiveId" clId="{1669E199-1CF7-4328-A852-18C6D4451D3F}" dt="2025-12-09T10:09:04.832" v="515" actId="14100"/>
          <ac:spMkLst>
            <pc:docMk/>
            <pc:sldMk cId="3172916668" sldId="258"/>
            <ac:spMk id="7" creationId="{1E267F8F-B13C-CB54-21F6-29A807BEFFFB}"/>
          </ac:spMkLst>
        </pc:spChg>
        <pc:picChg chg="add mod ord">
          <ac:chgData name="andrushow dima" userId="cd82811bdfdfa8f4" providerId="LiveId" clId="{1669E199-1CF7-4328-A852-18C6D4451D3F}" dt="2025-12-09T10:07:51.781" v="496" actId="167"/>
          <ac:picMkLst>
            <pc:docMk/>
            <pc:sldMk cId="3172916668" sldId="258"/>
            <ac:picMk id="5" creationId="{B3689071-887A-BE9C-9E77-AD65E3C9D058}"/>
          </ac:picMkLst>
        </pc:picChg>
      </pc:sldChg>
      <pc:sldChg chg="addSp delSp modSp new mod">
        <pc:chgData name="andrushow dima" userId="cd82811bdfdfa8f4" providerId="LiveId" clId="{1669E199-1CF7-4328-A852-18C6D4451D3F}" dt="2025-12-09T10:17:07.486" v="614" actId="1076"/>
        <pc:sldMkLst>
          <pc:docMk/>
          <pc:sldMk cId="3356129861" sldId="259"/>
        </pc:sldMkLst>
        <pc:spChg chg="mod">
          <ac:chgData name="andrushow dima" userId="cd82811bdfdfa8f4" providerId="LiveId" clId="{1669E199-1CF7-4328-A852-18C6D4451D3F}" dt="2025-12-09T10:09:41.984" v="523" actId="1076"/>
          <ac:spMkLst>
            <pc:docMk/>
            <pc:sldMk cId="3356129861" sldId="259"/>
            <ac:spMk id="2" creationId="{8010D23D-A819-0C33-D44D-D7B6F7518B0D}"/>
          </ac:spMkLst>
        </pc:spChg>
        <pc:spChg chg="del">
          <ac:chgData name="andrushow dima" userId="cd82811bdfdfa8f4" providerId="LiveId" clId="{1669E199-1CF7-4328-A852-18C6D4451D3F}" dt="2025-12-09T10:09:49.993" v="524"/>
          <ac:spMkLst>
            <pc:docMk/>
            <pc:sldMk cId="3356129861" sldId="259"/>
            <ac:spMk id="3" creationId="{0BA3D8B4-4A84-1DB2-098B-B0B82D6A3F43}"/>
          </ac:spMkLst>
        </pc:spChg>
        <pc:spChg chg="add mod">
          <ac:chgData name="andrushow dima" userId="cd82811bdfdfa8f4" providerId="LiveId" clId="{1669E199-1CF7-4328-A852-18C6D4451D3F}" dt="2025-12-09T10:17:03.678" v="613" actId="1076"/>
          <ac:spMkLst>
            <pc:docMk/>
            <pc:sldMk cId="3356129861" sldId="259"/>
            <ac:spMk id="7" creationId="{2917DD02-D562-0491-A5E2-5A932D6FDEE1}"/>
          </ac:spMkLst>
        </pc:spChg>
        <pc:picChg chg="add mod ord">
          <ac:chgData name="andrushow dima" userId="cd82811bdfdfa8f4" providerId="LiveId" clId="{1669E199-1CF7-4328-A852-18C6D4451D3F}" dt="2025-12-09T10:10:01.256" v="529" actId="167"/>
          <ac:picMkLst>
            <pc:docMk/>
            <pc:sldMk cId="3356129861" sldId="259"/>
            <ac:picMk id="5" creationId="{636C41C0-C3F0-476F-2B9A-9062675D289A}"/>
          </ac:picMkLst>
        </pc:picChg>
        <pc:picChg chg="add mod">
          <ac:chgData name="andrushow dima" userId="cd82811bdfdfa8f4" providerId="LiveId" clId="{1669E199-1CF7-4328-A852-18C6D4451D3F}" dt="2025-12-09T10:17:07.486" v="614" actId="1076"/>
          <ac:picMkLst>
            <pc:docMk/>
            <pc:sldMk cId="3356129861" sldId="259"/>
            <ac:picMk id="9" creationId="{5BC5E37D-B084-880B-71EB-5BD693416DB8}"/>
          </ac:picMkLst>
        </pc:picChg>
      </pc:sldChg>
      <pc:sldChg chg="addSp delSp modSp new mod">
        <pc:chgData name="andrushow dima" userId="cd82811bdfdfa8f4" providerId="LiveId" clId="{1669E199-1CF7-4328-A852-18C6D4451D3F}" dt="2025-12-09T10:15:53.360" v="602" actId="14100"/>
        <pc:sldMkLst>
          <pc:docMk/>
          <pc:sldMk cId="1459769944" sldId="260"/>
        </pc:sldMkLst>
        <pc:spChg chg="mod">
          <ac:chgData name="andrushow dima" userId="cd82811bdfdfa8f4" providerId="LiveId" clId="{1669E199-1CF7-4328-A852-18C6D4451D3F}" dt="2025-12-09T10:12:05.109" v="553" actId="1076"/>
          <ac:spMkLst>
            <pc:docMk/>
            <pc:sldMk cId="1459769944" sldId="260"/>
            <ac:spMk id="2" creationId="{26C432EA-4E7E-F3C7-0F26-6FA1681DBCC1}"/>
          </ac:spMkLst>
        </pc:spChg>
        <pc:spChg chg="del">
          <ac:chgData name="andrushow dima" userId="cd82811bdfdfa8f4" providerId="LiveId" clId="{1669E199-1CF7-4328-A852-18C6D4451D3F}" dt="2025-12-09T10:11:07.982" v="539"/>
          <ac:spMkLst>
            <pc:docMk/>
            <pc:sldMk cId="1459769944" sldId="260"/>
            <ac:spMk id="3" creationId="{ADFE7227-844A-7E0F-9022-F45D97E6ECCE}"/>
          </ac:spMkLst>
        </pc:spChg>
        <pc:spChg chg="add mod">
          <ac:chgData name="andrushow dima" userId="cd82811bdfdfa8f4" providerId="LiveId" clId="{1669E199-1CF7-4328-A852-18C6D4451D3F}" dt="2025-12-09T10:13:36.524" v="567" actId="1076"/>
          <ac:spMkLst>
            <pc:docMk/>
            <pc:sldMk cId="1459769944" sldId="260"/>
            <ac:spMk id="7" creationId="{D6F1D166-0699-1963-5342-C76EB0EDF3D7}"/>
          </ac:spMkLst>
        </pc:spChg>
        <pc:picChg chg="add mod ord">
          <ac:chgData name="andrushow dima" userId="cd82811bdfdfa8f4" providerId="LiveId" clId="{1669E199-1CF7-4328-A852-18C6D4451D3F}" dt="2025-12-09T10:11:22.352" v="544" actId="167"/>
          <ac:picMkLst>
            <pc:docMk/>
            <pc:sldMk cId="1459769944" sldId="260"/>
            <ac:picMk id="5" creationId="{5BD38641-EC81-9A4C-C1CA-F9211F9E76FA}"/>
          </ac:picMkLst>
        </pc:picChg>
        <pc:picChg chg="add mod">
          <ac:chgData name="andrushow dima" userId="cd82811bdfdfa8f4" providerId="LiveId" clId="{1669E199-1CF7-4328-A852-18C6D4451D3F}" dt="2025-12-09T10:15:33.409" v="593" actId="14100"/>
          <ac:picMkLst>
            <pc:docMk/>
            <pc:sldMk cId="1459769944" sldId="260"/>
            <ac:picMk id="9" creationId="{6D59311E-8C36-28EF-C902-4E3525D1A8B9}"/>
          </ac:picMkLst>
        </pc:picChg>
        <pc:picChg chg="add mod">
          <ac:chgData name="andrushow dima" userId="cd82811bdfdfa8f4" providerId="LiveId" clId="{1669E199-1CF7-4328-A852-18C6D4451D3F}" dt="2025-12-09T10:15:53.360" v="602" actId="14100"/>
          <ac:picMkLst>
            <pc:docMk/>
            <pc:sldMk cId="1459769944" sldId="260"/>
            <ac:picMk id="11" creationId="{DC502CFA-B645-0188-391A-B67E3ED825E3}"/>
          </ac:picMkLst>
        </pc:picChg>
        <pc:picChg chg="add mod">
          <ac:chgData name="andrushow dima" userId="cd82811bdfdfa8f4" providerId="LiveId" clId="{1669E199-1CF7-4328-A852-18C6D4451D3F}" dt="2025-12-09T10:15:51.298" v="601" actId="14100"/>
          <ac:picMkLst>
            <pc:docMk/>
            <pc:sldMk cId="1459769944" sldId="260"/>
            <ac:picMk id="13" creationId="{7AAAE162-62FF-5FF4-C21B-A831F4E4D11A}"/>
          </ac:picMkLst>
        </pc:picChg>
      </pc:sldChg>
      <pc:sldChg chg="addSp delSp modSp new mod">
        <pc:chgData name="andrushow dima" userId="cd82811bdfdfa8f4" providerId="LiveId" clId="{1669E199-1CF7-4328-A852-18C6D4451D3F}" dt="2025-12-09T10:19:00.336" v="633" actId="14100"/>
        <pc:sldMkLst>
          <pc:docMk/>
          <pc:sldMk cId="1032171701" sldId="261"/>
        </pc:sldMkLst>
        <pc:spChg chg="mod">
          <ac:chgData name="andrushow dima" userId="cd82811bdfdfa8f4" providerId="LiveId" clId="{1669E199-1CF7-4328-A852-18C6D4451D3F}" dt="2025-12-09T10:18:16.734" v="627" actId="1076"/>
          <ac:spMkLst>
            <pc:docMk/>
            <pc:sldMk cId="1032171701" sldId="261"/>
            <ac:spMk id="2" creationId="{2DE00ABB-BEB4-0852-EBA2-B40941E4E73F}"/>
          </ac:spMkLst>
        </pc:spChg>
        <pc:spChg chg="del">
          <ac:chgData name="andrushow dima" userId="cd82811bdfdfa8f4" providerId="LiveId" clId="{1669E199-1CF7-4328-A852-18C6D4451D3F}" dt="2025-12-09T10:17:31.033" v="616"/>
          <ac:spMkLst>
            <pc:docMk/>
            <pc:sldMk cId="1032171701" sldId="261"/>
            <ac:spMk id="3" creationId="{4B6538C5-2CBD-6717-404D-B6CCE5B24995}"/>
          </ac:spMkLst>
        </pc:spChg>
        <pc:spChg chg="add mod">
          <ac:chgData name="andrushow dima" userId="cd82811bdfdfa8f4" providerId="LiveId" clId="{1669E199-1CF7-4328-A852-18C6D4451D3F}" dt="2025-12-09T10:19:00.336" v="633" actId="14100"/>
          <ac:spMkLst>
            <pc:docMk/>
            <pc:sldMk cId="1032171701" sldId="261"/>
            <ac:spMk id="7" creationId="{ABD353A4-038E-B152-70FC-0A15D19939F6}"/>
          </ac:spMkLst>
        </pc:spChg>
        <pc:picChg chg="add mod ord">
          <ac:chgData name="andrushow dima" userId="cd82811bdfdfa8f4" providerId="LiveId" clId="{1669E199-1CF7-4328-A852-18C6D4451D3F}" dt="2025-12-09T10:17:43.043" v="621" actId="167"/>
          <ac:picMkLst>
            <pc:docMk/>
            <pc:sldMk cId="1032171701" sldId="261"/>
            <ac:picMk id="5" creationId="{E9503F91-6792-7778-2474-DEFBF9EE3F3C}"/>
          </ac:picMkLst>
        </pc:picChg>
      </pc:sldChg>
      <pc:sldChg chg="addSp delSp modSp new mod">
        <pc:chgData name="andrushow dima" userId="cd82811bdfdfa8f4" providerId="LiveId" clId="{1669E199-1CF7-4328-A852-18C6D4451D3F}" dt="2025-12-09T10:26:56.563" v="710" actId="14100"/>
        <pc:sldMkLst>
          <pc:docMk/>
          <pc:sldMk cId="2107437199" sldId="262"/>
        </pc:sldMkLst>
        <pc:spChg chg="mod">
          <ac:chgData name="andrushow dima" userId="cd82811bdfdfa8f4" providerId="LiveId" clId="{1669E199-1CF7-4328-A852-18C6D4451D3F}" dt="2025-12-09T10:20:17.895" v="650" actId="1076"/>
          <ac:spMkLst>
            <pc:docMk/>
            <pc:sldMk cId="2107437199" sldId="262"/>
            <ac:spMk id="2" creationId="{F67975DE-1110-AC5B-BA0A-BB17D36614F8}"/>
          </ac:spMkLst>
        </pc:spChg>
        <pc:spChg chg="del">
          <ac:chgData name="andrushow dima" userId="cd82811bdfdfa8f4" providerId="LiveId" clId="{1669E199-1CF7-4328-A852-18C6D4451D3F}" dt="2025-12-09T10:19:17.974" v="635"/>
          <ac:spMkLst>
            <pc:docMk/>
            <pc:sldMk cId="2107437199" sldId="262"/>
            <ac:spMk id="3" creationId="{9338F60B-B3EC-5C19-2FB2-BBA97444D2E3}"/>
          </ac:spMkLst>
        </pc:spChg>
        <pc:spChg chg="add mod">
          <ac:chgData name="andrushow dima" userId="cd82811bdfdfa8f4" providerId="LiveId" clId="{1669E199-1CF7-4328-A852-18C6D4451D3F}" dt="2025-12-09T10:26:50.621" v="708" actId="1076"/>
          <ac:spMkLst>
            <pc:docMk/>
            <pc:sldMk cId="2107437199" sldId="262"/>
            <ac:spMk id="7" creationId="{F6AD48B8-EB39-6897-3887-876A107F1D24}"/>
          </ac:spMkLst>
        </pc:spChg>
        <pc:picChg chg="add mod ord">
          <ac:chgData name="andrushow dima" userId="cd82811bdfdfa8f4" providerId="LiveId" clId="{1669E199-1CF7-4328-A852-18C6D4451D3F}" dt="2025-12-09T10:19:37.229" v="642" actId="167"/>
          <ac:picMkLst>
            <pc:docMk/>
            <pc:sldMk cId="2107437199" sldId="262"/>
            <ac:picMk id="5" creationId="{0FA26892-BDC2-D309-1E59-2518FD52E344}"/>
          </ac:picMkLst>
        </pc:picChg>
        <pc:picChg chg="add mod">
          <ac:chgData name="andrushow dima" userId="cd82811bdfdfa8f4" providerId="LiveId" clId="{1669E199-1CF7-4328-A852-18C6D4451D3F}" dt="2025-12-09T10:26:56.563" v="710" actId="14100"/>
          <ac:picMkLst>
            <pc:docMk/>
            <pc:sldMk cId="2107437199" sldId="262"/>
            <ac:picMk id="9" creationId="{DDE0E427-7ABD-AFDB-40F0-A1F25FA468E0}"/>
          </ac:picMkLst>
        </pc:picChg>
      </pc:sldChg>
      <pc:sldChg chg="addSp delSp modSp new mod">
        <pc:chgData name="andrushow dima" userId="cd82811bdfdfa8f4" providerId="LiveId" clId="{1669E199-1CF7-4328-A852-18C6D4451D3F}" dt="2025-12-09T10:25:38.445" v="698" actId="14100"/>
        <pc:sldMkLst>
          <pc:docMk/>
          <pc:sldMk cId="3080036378" sldId="263"/>
        </pc:sldMkLst>
        <pc:spChg chg="mod">
          <ac:chgData name="andrushow dima" userId="cd82811bdfdfa8f4" providerId="LiveId" clId="{1669E199-1CF7-4328-A852-18C6D4451D3F}" dt="2025-12-09T10:22:12.060" v="674" actId="1076"/>
          <ac:spMkLst>
            <pc:docMk/>
            <pc:sldMk cId="3080036378" sldId="263"/>
            <ac:spMk id="2" creationId="{A3CD62D0-D7DE-7D35-C4A0-1F099C259610}"/>
          </ac:spMkLst>
        </pc:spChg>
        <pc:spChg chg="del">
          <ac:chgData name="andrushow dima" userId="cd82811bdfdfa8f4" providerId="LiveId" clId="{1669E199-1CF7-4328-A852-18C6D4451D3F}" dt="2025-12-09T10:21:30.427" v="658"/>
          <ac:spMkLst>
            <pc:docMk/>
            <pc:sldMk cId="3080036378" sldId="263"/>
            <ac:spMk id="3" creationId="{ABD12700-F426-D1BA-FB8F-C14DE7004C7D}"/>
          </ac:spMkLst>
        </pc:spChg>
        <pc:spChg chg="add mod">
          <ac:chgData name="andrushow dima" userId="cd82811bdfdfa8f4" providerId="LiveId" clId="{1669E199-1CF7-4328-A852-18C6D4451D3F}" dt="2025-12-09T10:23:02.398" v="678" actId="1076"/>
          <ac:spMkLst>
            <pc:docMk/>
            <pc:sldMk cId="3080036378" sldId="263"/>
            <ac:spMk id="7" creationId="{541B7DF1-A51F-1DA9-5BBB-40FBD555876A}"/>
          </ac:spMkLst>
        </pc:spChg>
        <pc:picChg chg="add mod ord">
          <ac:chgData name="andrushow dima" userId="cd82811bdfdfa8f4" providerId="LiveId" clId="{1669E199-1CF7-4328-A852-18C6D4451D3F}" dt="2025-12-09T10:21:55.900" v="667" actId="167"/>
          <ac:picMkLst>
            <pc:docMk/>
            <pc:sldMk cId="3080036378" sldId="263"/>
            <ac:picMk id="5" creationId="{045E333B-2005-23ED-9635-83C2AFF743B6}"/>
          </ac:picMkLst>
        </pc:picChg>
        <pc:picChg chg="add mod">
          <ac:chgData name="andrushow dima" userId="cd82811bdfdfa8f4" providerId="LiveId" clId="{1669E199-1CF7-4328-A852-18C6D4451D3F}" dt="2025-12-09T10:24:50.369" v="686" actId="14100"/>
          <ac:picMkLst>
            <pc:docMk/>
            <pc:sldMk cId="3080036378" sldId="263"/>
            <ac:picMk id="9" creationId="{17A540A1-B8D4-2C92-08F5-B57928DB5708}"/>
          </ac:picMkLst>
        </pc:picChg>
        <pc:picChg chg="add mod">
          <ac:chgData name="andrushow dima" userId="cd82811bdfdfa8f4" providerId="LiveId" clId="{1669E199-1CF7-4328-A852-18C6D4451D3F}" dt="2025-12-09T10:25:38.445" v="698" actId="14100"/>
          <ac:picMkLst>
            <pc:docMk/>
            <pc:sldMk cId="3080036378" sldId="263"/>
            <ac:picMk id="11" creationId="{AEF9CA94-8399-C867-05F3-AFC34D6B7D9F}"/>
          </ac:picMkLst>
        </pc:picChg>
      </pc:sldChg>
      <pc:sldChg chg="addSp delSp modSp new mod">
        <pc:chgData name="andrushow dima" userId="cd82811bdfdfa8f4" providerId="LiveId" clId="{1669E199-1CF7-4328-A852-18C6D4451D3F}" dt="2025-12-09T10:29:23.539" v="733" actId="14100"/>
        <pc:sldMkLst>
          <pc:docMk/>
          <pc:sldMk cId="2420059495" sldId="264"/>
        </pc:sldMkLst>
        <pc:spChg chg="mod">
          <ac:chgData name="andrushow dima" userId="cd82811bdfdfa8f4" providerId="LiveId" clId="{1669E199-1CF7-4328-A852-18C6D4451D3F}" dt="2025-12-09T10:28:02.755" v="721" actId="1076"/>
          <ac:spMkLst>
            <pc:docMk/>
            <pc:sldMk cId="2420059495" sldId="264"/>
            <ac:spMk id="2" creationId="{8D9022C6-160B-B41E-E073-AC67CFDF2A03}"/>
          </ac:spMkLst>
        </pc:spChg>
        <pc:spChg chg="del">
          <ac:chgData name="andrushow dima" userId="cd82811bdfdfa8f4" providerId="LiveId" clId="{1669E199-1CF7-4328-A852-18C6D4451D3F}" dt="2025-12-09T10:27:17.994" v="712"/>
          <ac:spMkLst>
            <pc:docMk/>
            <pc:sldMk cId="2420059495" sldId="264"/>
            <ac:spMk id="3" creationId="{B2A1C471-253B-7692-057D-337A5F0F4261}"/>
          </ac:spMkLst>
        </pc:spChg>
        <pc:spChg chg="add mod">
          <ac:chgData name="andrushow dima" userId="cd82811bdfdfa8f4" providerId="LiveId" clId="{1669E199-1CF7-4328-A852-18C6D4451D3F}" dt="2025-12-09T10:28:43.745" v="726" actId="14100"/>
          <ac:spMkLst>
            <pc:docMk/>
            <pc:sldMk cId="2420059495" sldId="264"/>
            <ac:spMk id="7" creationId="{4E424D57-6EBC-3779-6423-F3A42093A549}"/>
          </ac:spMkLst>
        </pc:spChg>
        <pc:picChg chg="add mod ord">
          <ac:chgData name="andrushow dima" userId="cd82811bdfdfa8f4" providerId="LiveId" clId="{1669E199-1CF7-4328-A852-18C6D4451D3F}" dt="2025-12-09T10:27:31.637" v="717" actId="167"/>
          <ac:picMkLst>
            <pc:docMk/>
            <pc:sldMk cId="2420059495" sldId="264"/>
            <ac:picMk id="5" creationId="{E4D60BAE-0874-0003-7B2D-B91C70A61E22}"/>
          </ac:picMkLst>
        </pc:picChg>
        <pc:picChg chg="add mod">
          <ac:chgData name="andrushow dima" userId="cd82811bdfdfa8f4" providerId="LiveId" clId="{1669E199-1CF7-4328-A852-18C6D4451D3F}" dt="2025-12-09T10:29:23.539" v="733" actId="14100"/>
          <ac:picMkLst>
            <pc:docMk/>
            <pc:sldMk cId="2420059495" sldId="264"/>
            <ac:picMk id="9" creationId="{827002EF-D79F-933C-6025-52CE70EB1DCA}"/>
          </ac:picMkLst>
        </pc:picChg>
      </pc:sldChg>
      <pc:sldChg chg="addSp delSp modSp new mod">
        <pc:chgData name="andrushow dima" userId="cd82811bdfdfa8f4" providerId="LiveId" clId="{1669E199-1CF7-4328-A852-18C6D4451D3F}" dt="2025-12-09T10:31:32.767" v="760" actId="1076"/>
        <pc:sldMkLst>
          <pc:docMk/>
          <pc:sldMk cId="2737049377" sldId="265"/>
        </pc:sldMkLst>
        <pc:spChg chg="mod">
          <ac:chgData name="andrushow dima" userId="cd82811bdfdfa8f4" providerId="LiveId" clId="{1669E199-1CF7-4328-A852-18C6D4451D3F}" dt="2025-12-09T10:31:29.785" v="759" actId="1076"/>
          <ac:spMkLst>
            <pc:docMk/>
            <pc:sldMk cId="2737049377" sldId="265"/>
            <ac:spMk id="2" creationId="{8BF28657-BA93-69FA-6085-9C65058CD2A3}"/>
          </ac:spMkLst>
        </pc:spChg>
        <pc:spChg chg="del">
          <ac:chgData name="andrushow dima" userId="cd82811bdfdfa8f4" providerId="LiveId" clId="{1669E199-1CF7-4328-A852-18C6D4451D3F}" dt="2025-12-09T10:29:46.087" v="735"/>
          <ac:spMkLst>
            <pc:docMk/>
            <pc:sldMk cId="2737049377" sldId="265"/>
            <ac:spMk id="3" creationId="{70C118D8-AC5C-726D-2F0A-A2E22E5A4822}"/>
          </ac:spMkLst>
        </pc:spChg>
        <pc:spChg chg="add mod">
          <ac:chgData name="andrushow dima" userId="cd82811bdfdfa8f4" providerId="LiveId" clId="{1669E199-1CF7-4328-A852-18C6D4451D3F}" dt="2025-12-09T10:31:32.767" v="760" actId="1076"/>
          <ac:spMkLst>
            <pc:docMk/>
            <pc:sldMk cId="2737049377" sldId="265"/>
            <ac:spMk id="7" creationId="{1B7AD8D8-6FBC-58FF-61EA-51CD41F0FD28}"/>
          </ac:spMkLst>
        </pc:spChg>
        <pc:picChg chg="add mod ord">
          <ac:chgData name="andrushow dima" userId="cd82811bdfdfa8f4" providerId="LiveId" clId="{1669E199-1CF7-4328-A852-18C6D4451D3F}" dt="2025-12-09T10:29:57.831" v="740" actId="167"/>
          <ac:picMkLst>
            <pc:docMk/>
            <pc:sldMk cId="2737049377" sldId="265"/>
            <ac:picMk id="5" creationId="{1DE2EC1E-278B-B8F1-E2A1-1C244F119566}"/>
          </ac:picMkLst>
        </pc:picChg>
      </pc:sldChg>
      <pc:sldChg chg="addSp delSp modSp new mod">
        <pc:chgData name="andrushow dima" userId="cd82811bdfdfa8f4" providerId="LiveId" clId="{1669E199-1CF7-4328-A852-18C6D4451D3F}" dt="2025-12-09T10:34:00.063" v="788" actId="14100"/>
        <pc:sldMkLst>
          <pc:docMk/>
          <pc:sldMk cId="1003538228" sldId="266"/>
        </pc:sldMkLst>
        <pc:spChg chg="mod">
          <ac:chgData name="andrushow dima" userId="cd82811bdfdfa8f4" providerId="LiveId" clId="{1669E199-1CF7-4328-A852-18C6D4451D3F}" dt="2025-12-09T10:32:56.601" v="776" actId="1076"/>
          <ac:spMkLst>
            <pc:docMk/>
            <pc:sldMk cId="1003538228" sldId="266"/>
            <ac:spMk id="2" creationId="{447EC471-3392-B7D4-6607-C7C193861184}"/>
          </ac:spMkLst>
        </pc:spChg>
        <pc:spChg chg="del">
          <ac:chgData name="andrushow dima" userId="cd82811bdfdfa8f4" providerId="LiveId" clId="{1669E199-1CF7-4328-A852-18C6D4451D3F}" dt="2025-12-09T10:32:06.898" v="762"/>
          <ac:spMkLst>
            <pc:docMk/>
            <pc:sldMk cId="1003538228" sldId="266"/>
            <ac:spMk id="3" creationId="{E4F34562-2328-8007-32B9-8049448BFBE6}"/>
          </ac:spMkLst>
        </pc:spChg>
        <pc:spChg chg="add del mod">
          <ac:chgData name="andrushow dima" userId="cd82811bdfdfa8f4" providerId="LiveId" clId="{1669E199-1CF7-4328-A852-18C6D4451D3F}" dt="2025-12-09T10:32:25.633" v="764"/>
          <ac:spMkLst>
            <pc:docMk/>
            <pc:sldMk cId="1003538228" sldId="266"/>
            <ac:spMk id="7" creationId="{81EBC6E4-E573-23F3-0762-127765B30680}"/>
          </ac:spMkLst>
        </pc:spChg>
        <pc:spChg chg="add mod">
          <ac:chgData name="andrushow dima" userId="cd82811bdfdfa8f4" providerId="LiveId" clId="{1669E199-1CF7-4328-A852-18C6D4451D3F}" dt="2025-12-09T10:33:14.063" v="781" actId="14100"/>
          <ac:spMkLst>
            <pc:docMk/>
            <pc:sldMk cId="1003538228" sldId="266"/>
            <ac:spMk id="11" creationId="{830BBF3F-6B17-74A5-CDFD-0EE1C32881B7}"/>
          </ac:spMkLst>
        </pc:spChg>
        <pc:picChg chg="add del mod">
          <ac:chgData name="andrushow dima" userId="cd82811bdfdfa8f4" providerId="LiveId" clId="{1669E199-1CF7-4328-A852-18C6D4451D3F}" dt="2025-12-09T10:32:09.455" v="763" actId="478"/>
          <ac:picMkLst>
            <pc:docMk/>
            <pc:sldMk cId="1003538228" sldId="266"/>
            <ac:picMk id="5" creationId="{96D6D507-5479-D282-D21B-AB1FD65A31C9}"/>
          </ac:picMkLst>
        </pc:picChg>
        <pc:picChg chg="add mod ord">
          <ac:chgData name="andrushow dima" userId="cd82811bdfdfa8f4" providerId="LiveId" clId="{1669E199-1CF7-4328-A852-18C6D4451D3F}" dt="2025-12-09T10:32:38.779" v="769" actId="167"/>
          <ac:picMkLst>
            <pc:docMk/>
            <pc:sldMk cId="1003538228" sldId="266"/>
            <ac:picMk id="9" creationId="{6EE5FE59-A937-A842-AA85-4AB86D93ADE5}"/>
          </ac:picMkLst>
        </pc:picChg>
        <pc:picChg chg="add mod">
          <ac:chgData name="andrushow dima" userId="cd82811bdfdfa8f4" providerId="LiveId" clId="{1669E199-1CF7-4328-A852-18C6D4451D3F}" dt="2025-12-09T10:34:00.063" v="788" actId="14100"/>
          <ac:picMkLst>
            <pc:docMk/>
            <pc:sldMk cId="1003538228" sldId="266"/>
            <ac:picMk id="13" creationId="{3DAEE437-0605-776E-D321-C07CA0581198}"/>
          </ac:picMkLst>
        </pc:picChg>
      </pc:sldChg>
      <pc:sldChg chg="addSp delSp modSp new mod">
        <pc:chgData name="andrushow dima" userId="cd82811bdfdfa8f4" providerId="LiveId" clId="{1669E199-1CF7-4328-A852-18C6D4451D3F}" dt="2025-12-09T10:36:07.191" v="816" actId="14100"/>
        <pc:sldMkLst>
          <pc:docMk/>
          <pc:sldMk cId="2732050650" sldId="267"/>
        </pc:sldMkLst>
        <pc:spChg chg="mod">
          <ac:chgData name="andrushow dima" userId="cd82811bdfdfa8f4" providerId="LiveId" clId="{1669E199-1CF7-4328-A852-18C6D4451D3F}" dt="2025-12-09T10:35:05.171" v="803" actId="1076"/>
          <ac:spMkLst>
            <pc:docMk/>
            <pc:sldMk cId="2732050650" sldId="267"/>
            <ac:spMk id="2" creationId="{DCA6A2AF-E861-61A6-2884-AC5708BF192C}"/>
          </ac:spMkLst>
        </pc:spChg>
        <pc:spChg chg="del">
          <ac:chgData name="andrushow dima" userId="cd82811bdfdfa8f4" providerId="LiveId" clId="{1669E199-1CF7-4328-A852-18C6D4451D3F}" dt="2025-12-09T10:34:21.819" v="790"/>
          <ac:spMkLst>
            <pc:docMk/>
            <pc:sldMk cId="2732050650" sldId="267"/>
            <ac:spMk id="3" creationId="{6CA40B27-031D-B4B6-07E0-44043562DCFA}"/>
          </ac:spMkLst>
        </pc:spChg>
        <pc:spChg chg="add mod">
          <ac:chgData name="andrushow dima" userId="cd82811bdfdfa8f4" providerId="LiveId" clId="{1669E199-1CF7-4328-A852-18C6D4451D3F}" dt="2025-12-09T10:35:27.957" v="808" actId="1076"/>
          <ac:spMkLst>
            <pc:docMk/>
            <pc:sldMk cId="2732050650" sldId="267"/>
            <ac:spMk id="7" creationId="{4CB29953-3065-0F5A-3ED8-995CA67478AC}"/>
          </ac:spMkLst>
        </pc:spChg>
        <pc:picChg chg="add mod ord">
          <ac:chgData name="andrushow dima" userId="cd82811bdfdfa8f4" providerId="LiveId" clId="{1669E199-1CF7-4328-A852-18C6D4451D3F}" dt="2025-12-09T10:34:33.647" v="795" actId="167"/>
          <ac:picMkLst>
            <pc:docMk/>
            <pc:sldMk cId="2732050650" sldId="267"/>
            <ac:picMk id="5" creationId="{FA66230D-12AF-FAB5-B4DB-0261886A5CC7}"/>
          </ac:picMkLst>
        </pc:picChg>
        <pc:picChg chg="add mod">
          <ac:chgData name="andrushow dima" userId="cd82811bdfdfa8f4" providerId="LiveId" clId="{1669E199-1CF7-4328-A852-18C6D4451D3F}" dt="2025-12-09T10:36:07.191" v="816" actId="14100"/>
          <ac:picMkLst>
            <pc:docMk/>
            <pc:sldMk cId="2732050650" sldId="267"/>
            <ac:picMk id="9" creationId="{090BDC71-EAB6-2655-B59B-AA1BCC27EC3F}"/>
          </ac:picMkLst>
        </pc:picChg>
      </pc:sldChg>
      <pc:sldChg chg="addSp delSp modSp new mod">
        <pc:chgData name="andrushow dima" userId="cd82811bdfdfa8f4" providerId="LiveId" clId="{1669E199-1CF7-4328-A852-18C6D4451D3F}" dt="2025-12-09T10:39:31.767" v="851"/>
        <pc:sldMkLst>
          <pc:docMk/>
          <pc:sldMk cId="891888794" sldId="268"/>
        </pc:sldMkLst>
        <pc:spChg chg="mod">
          <ac:chgData name="andrushow dima" userId="cd82811bdfdfa8f4" providerId="LiveId" clId="{1669E199-1CF7-4328-A852-18C6D4451D3F}" dt="2025-12-09T10:37:58.391" v="836" actId="1076"/>
          <ac:spMkLst>
            <pc:docMk/>
            <pc:sldMk cId="891888794" sldId="268"/>
            <ac:spMk id="2" creationId="{838C1991-C3D8-2ED0-0ED8-113A2864FF82}"/>
          </ac:spMkLst>
        </pc:spChg>
        <pc:spChg chg="del">
          <ac:chgData name="andrushow dima" userId="cd82811bdfdfa8f4" providerId="LiveId" clId="{1669E199-1CF7-4328-A852-18C6D4451D3F}" dt="2025-12-09T10:36:26.262" v="818"/>
          <ac:spMkLst>
            <pc:docMk/>
            <pc:sldMk cId="891888794" sldId="268"/>
            <ac:spMk id="3" creationId="{B1AD46A4-837B-DD93-D0C8-547BCCC10A2D}"/>
          </ac:spMkLst>
        </pc:spChg>
        <pc:graphicFrameChg chg="add del mod modGraphic">
          <ac:chgData name="andrushow dima" userId="cd82811bdfdfa8f4" providerId="LiveId" clId="{1669E199-1CF7-4328-A852-18C6D4451D3F}" dt="2025-12-09T10:38:23.045" v="841" actId="478"/>
          <ac:graphicFrameMkLst>
            <pc:docMk/>
            <pc:sldMk cId="891888794" sldId="268"/>
            <ac:graphicFrameMk id="6" creationId="{320E4B09-E7E3-6BE8-419C-B64590E55664}"/>
          </ac:graphicFrameMkLst>
        </pc:graphicFrameChg>
        <pc:graphicFrameChg chg="add mod modGraphic">
          <ac:chgData name="andrushow dima" userId="cd82811bdfdfa8f4" providerId="LiveId" clId="{1669E199-1CF7-4328-A852-18C6D4451D3F}" dt="2025-12-09T10:39:31.767" v="851"/>
          <ac:graphicFrameMkLst>
            <pc:docMk/>
            <pc:sldMk cId="891888794" sldId="268"/>
            <ac:graphicFrameMk id="7" creationId="{06F321B6-2386-85B1-7A89-E414D422104B}"/>
          </ac:graphicFrameMkLst>
        </pc:graphicFrameChg>
        <pc:picChg chg="add mod ord">
          <ac:chgData name="andrushow dima" userId="cd82811bdfdfa8f4" providerId="LiveId" clId="{1669E199-1CF7-4328-A852-18C6D4451D3F}" dt="2025-12-09T10:36:40.053" v="823" actId="167"/>
          <ac:picMkLst>
            <pc:docMk/>
            <pc:sldMk cId="891888794" sldId="268"/>
            <ac:picMk id="5" creationId="{1E6AF9C6-F281-B543-8BB6-37339B64BFFF}"/>
          </ac:picMkLst>
        </pc:picChg>
      </pc:sldChg>
      <pc:sldChg chg="addSp delSp modSp new mod">
        <pc:chgData name="andrushow dima" userId="cd82811bdfdfa8f4" providerId="LiveId" clId="{1669E199-1CF7-4328-A852-18C6D4451D3F}" dt="2025-12-09T10:41:39.949" v="874" actId="1076"/>
        <pc:sldMkLst>
          <pc:docMk/>
          <pc:sldMk cId="1687373883" sldId="269"/>
        </pc:sldMkLst>
        <pc:spChg chg="mod">
          <ac:chgData name="andrushow dima" userId="cd82811bdfdfa8f4" providerId="LiveId" clId="{1669E199-1CF7-4328-A852-18C6D4451D3F}" dt="2025-12-09T10:41:39.949" v="874" actId="1076"/>
          <ac:spMkLst>
            <pc:docMk/>
            <pc:sldMk cId="1687373883" sldId="269"/>
            <ac:spMk id="2" creationId="{0A9DCA54-2228-5D7D-BFA6-8A69B2072517}"/>
          </ac:spMkLst>
        </pc:spChg>
        <pc:spChg chg="del">
          <ac:chgData name="andrushow dima" userId="cd82811bdfdfa8f4" providerId="LiveId" clId="{1669E199-1CF7-4328-A852-18C6D4451D3F}" dt="2025-12-09T10:40:01.647" v="853"/>
          <ac:spMkLst>
            <pc:docMk/>
            <pc:sldMk cId="1687373883" sldId="269"/>
            <ac:spMk id="3" creationId="{4A7EFD38-7EE2-208C-04B6-BAAE5D83B90E}"/>
          </ac:spMkLst>
        </pc:spChg>
        <pc:spChg chg="add mod">
          <ac:chgData name="andrushow dima" userId="cd82811bdfdfa8f4" providerId="LiveId" clId="{1669E199-1CF7-4328-A852-18C6D4451D3F}" dt="2025-12-09T10:41:32.327" v="873" actId="1076"/>
          <ac:spMkLst>
            <pc:docMk/>
            <pc:sldMk cId="1687373883" sldId="269"/>
            <ac:spMk id="7" creationId="{0288A1E3-A14E-62F3-8539-393006B96FBC}"/>
          </ac:spMkLst>
        </pc:spChg>
        <pc:picChg chg="add mod ord">
          <ac:chgData name="andrushow dima" userId="cd82811bdfdfa8f4" providerId="LiveId" clId="{1669E199-1CF7-4328-A852-18C6D4451D3F}" dt="2025-12-09T10:40:12.988" v="858" actId="167"/>
          <ac:picMkLst>
            <pc:docMk/>
            <pc:sldMk cId="1687373883" sldId="269"/>
            <ac:picMk id="5" creationId="{07C7AF30-2F94-0E83-8B5D-C60DA564ECEC}"/>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01D3C02-6C18-4550-EC0E-DDCD08FEE66D}"/>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4E541A69-11F3-B76C-A9CD-6BDD4F5A68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FE70F3CB-9BD3-6ECA-C1CB-4711D87106CF}"/>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F73DC3FA-D6F6-1668-2DCC-32F4D7918C3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1161F759-3B74-A8FE-4425-B8556D767DD5}"/>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4042669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7E17873-2249-C13A-9122-AF8FBA34F7C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F3DE891C-3A23-A7AB-05BD-773B2EEE5DB4}"/>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F2B9F73-84D4-D600-4932-6E7FA3D93978}"/>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ABED4C78-8BE8-F99F-9D1F-86E5A39568FF}"/>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60C3E14-CF28-6C64-E15A-CC56F5F4D27B}"/>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9353549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3ADA41E-F972-15AF-AB6E-2F87119F3AEB}"/>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F88812D8-6023-3531-554F-4E67C2947CD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5B8AC46-BBCF-FD9A-25E1-B6B0D77C2540}"/>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0D9AA900-F78E-DC60-0A8B-3D0E983C7D63}"/>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DA1F0348-FACC-5CC5-7E15-2006869EFDD5}"/>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30615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5E2D3E8-388A-36D1-91CE-F22449E44E91}"/>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295A1BD8-195A-BA14-940E-F9C97FC9044D}"/>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60AB1451-3810-00D6-8E3B-0E8E14726E16}"/>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DF49042E-2A33-B366-4FA4-4F17803EA91B}"/>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6" name="Нижний колонтитул 5">
            <a:extLst>
              <a:ext uri="{FF2B5EF4-FFF2-40B4-BE49-F238E27FC236}">
                <a16:creationId xmlns:a16="http://schemas.microsoft.com/office/drawing/2014/main" id="{549FFDF1-8A88-6C20-11BF-73766AF3CB59}"/>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A1EDDA6-B7B8-EC85-C574-92C4D13EE049}"/>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1276234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F5A93CB-2AEB-D544-349C-974E97E02DCF}"/>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F51F1ADD-9ADF-DB8B-301E-81FF6E6D82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1EEB3F02-53B5-91F8-4299-A6596F6A1B92}"/>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8A7F867D-52AE-202F-7A0B-5552DE0B9E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44D5674C-1116-E2BD-6E22-039D8B644CB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9230CD8A-0397-C83C-BDC6-F0BAC4B72310}"/>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8" name="Нижний колонтитул 7">
            <a:extLst>
              <a:ext uri="{FF2B5EF4-FFF2-40B4-BE49-F238E27FC236}">
                <a16:creationId xmlns:a16="http://schemas.microsoft.com/office/drawing/2014/main" id="{D5002724-9937-37B9-9EC4-C513D8580CD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2959D373-277C-4B3D-A9D6-D550054C6359}"/>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749003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F3FC42A8-80EB-8BAF-4160-731623F4F35D}"/>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BFAD94E5-2785-F07A-6467-18271A543809}"/>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4" name="Нижний колонтитул 3">
            <a:extLst>
              <a:ext uri="{FF2B5EF4-FFF2-40B4-BE49-F238E27FC236}">
                <a16:creationId xmlns:a16="http://schemas.microsoft.com/office/drawing/2014/main" id="{64AAF1B4-3CB6-E891-4F87-B857B7110035}"/>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722B4071-6044-A31A-B2B1-3FA334FF065F}"/>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10826055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3E2205BD-41FC-687D-F5F9-DEE0C08A6C5A}"/>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3" name="Нижний колонтитул 2">
            <a:extLst>
              <a:ext uri="{FF2B5EF4-FFF2-40B4-BE49-F238E27FC236}">
                <a16:creationId xmlns:a16="http://schemas.microsoft.com/office/drawing/2014/main" id="{E5DABB26-2A78-D852-E4B9-27E13D5E5FB7}"/>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20F55666-A9D1-DFE7-1807-8F7A41EEF6AD}"/>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1802220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2E49026-2153-B189-02FF-ACE442010DAD}"/>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34981010-9BB9-CAA4-23A7-08382D916D6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64D00691-1127-BF9C-BCC9-F4E6A41382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4ABA0DC0-9193-96D1-1E6E-869E87F9EA75}"/>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6" name="Нижний колонтитул 5">
            <a:extLst>
              <a:ext uri="{FF2B5EF4-FFF2-40B4-BE49-F238E27FC236}">
                <a16:creationId xmlns:a16="http://schemas.microsoft.com/office/drawing/2014/main" id="{12586336-F6CD-F0D2-F302-D07F74A1D4BA}"/>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9B8CD248-0D35-0D97-0593-227E92971710}"/>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887573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C896BBA-1380-2492-0894-4CE9CD029E9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B071DB48-704D-33C6-8888-00A61ADBCB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7EE5549A-AD0D-818B-AA1C-EB87FCDC50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222093C4-CE1F-D41E-5967-F82EAF01D34A}"/>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6" name="Нижний колонтитул 5">
            <a:extLst>
              <a:ext uri="{FF2B5EF4-FFF2-40B4-BE49-F238E27FC236}">
                <a16:creationId xmlns:a16="http://schemas.microsoft.com/office/drawing/2014/main" id="{4DEC5D84-BE98-CFED-17D4-4FC49C952F2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69B7F864-DDED-3BD9-22A5-373808BF4F50}"/>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619619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B6DF071-66CD-6A83-2371-5F0B2AF5347F}"/>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DB160C9A-F9F7-66FC-154B-33EF9C2EF95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A8CE44D-2304-9D0E-71D5-7AE9C6816D55}"/>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6F87FAD6-6445-B5CE-FDFA-2A6179F1E80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6590930-1EC7-481F-6A60-F06623B86742}"/>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7211470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72F41B3C-073D-0B33-DB13-66E0DCA6E09C}"/>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84426F00-0BF6-8D16-D9B6-813BC9B624E8}"/>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B075EAD5-DAAD-003D-4384-47977908EBDF}"/>
              </a:ext>
            </a:extLst>
          </p:cNvPr>
          <p:cNvSpPr>
            <a:spLocks noGrp="1"/>
          </p:cNvSpPr>
          <p:nvPr>
            <p:ph type="dt" sz="half" idx="10"/>
          </p:nvPr>
        </p:nvSpPr>
        <p:spPr/>
        <p:txBody>
          <a:body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13143733-5FE3-F950-A195-5D0B2AD71218}"/>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581719D-53F0-2670-D4BE-B7E03DAAB420}"/>
              </a:ext>
            </a:extLst>
          </p:cNvPr>
          <p:cNvSpPr>
            <a:spLocks noGrp="1"/>
          </p:cNvSpPr>
          <p:nvPr>
            <p:ph type="sldNum" sz="quarter" idx="12"/>
          </p:nvPr>
        </p:nvSpPr>
        <p:spPr/>
        <p:txBody>
          <a:bodyPr/>
          <a:lstStyle/>
          <a:p>
            <a:fld id="{9D8CD31F-E6C9-43F2-983E-287C44DD93EF}" type="slidenum">
              <a:rPr lang="ru-RU" smtClean="0"/>
              <a:t>‹#›</a:t>
            </a:fld>
            <a:endParaRPr lang="ru-RU"/>
          </a:p>
        </p:txBody>
      </p:sp>
    </p:spTree>
    <p:extLst>
      <p:ext uri="{BB962C8B-B14F-4D97-AF65-F5344CB8AC3E}">
        <p14:creationId xmlns:p14="http://schemas.microsoft.com/office/powerpoint/2010/main" val="36522373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3C33C1-383A-E755-F5AE-E51E5E428EC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C457A5C2-0553-2005-5FAE-35874FB04D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B078887-C709-BDA8-A85E-B14EFBB3649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B0A513A-FFFB-49B9-8B44-82C87781C8B5}" type="datetimeFigureOut">
              <a:rPr lang="ru-RU" smtClean="0"/>
              <a:t>09.12.2025</a:t>
            </a:fld>
            <a:endParaRPr lang="ru-RU"/>
          </a:p>
        </p:txBody>
      </p:sp>
      <p:sp>
        <p:nvSpPr>
          <p:cNvPr id="5" name="Нижний колонтитул 4">
            <a:extLst>
              <a:ext uri="{FF2B5EF4-FFF2-40B4-BE49-F238E27FC236}">
                <a16:creationId xmlns:a16="http://schemas.microsoft.com/office/drawing/2014/main" id="{A7092626-9A02-CF89-0B2E-61AA587C1E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352E6E0F-ACB0-58D1-98CB-AEF6624F43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8CD31F-E6C9-43F2-983E-287C44DD93EF}" type="slidenum">
              <a:rPr lang="ru-RU" smtClean="0"/>
              <a:t>‹#›</a:t>
            </a:fld>
            <a:endParaRPr lang="ru-RU"/>
          </a:p>
        </p:txBody>
      </p:sp>
    </p:spTree>
    <p:extLst>
      <p:ext uri="{BB962C8B-B14F-4D97-AF65-F5344CB8AC3E}">
        <p14:creationId xmlns:p14="http://schemas.microsoft.com/office/powerpoint/2010/main" val="231633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Рисунок 8">
            <a:extLst>
              <a:ext uri="{FF2B5EF4-FFF2-40B4-BE49-F238E27FC236}">
                <a16:creationId xmlns:a16="http://schemas.microsoft.com/office/drawing/2014/main" id="{597D2D5D-FCFC-D617-C9F6-077CAF64DE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Заголовок 1">
            <a:extLst>
              <a:ext uri="{FF2B5EF4-FFF2-40B4-BE49-F238E27FC236}">
                <a16:creationId xmlns:a16="http://schemas.microsoft.com/office/drawing/2014/main" id="{2FA9AF51-8F2A-85E1-D4A9-473D6FDB9CAE}"/>
              </a:ext>
            </a:extLst>
          </p:cNvPr>
          <p:cNvSpPr>
            <a:spLocks noGrp="1"/>
          </p:cNvSpPr>
          <p:nvPr>
            <p:ph type="ctrTitle"/>
          </p:nvPr>
        </p:nvSpPr>
        <p:spPr>
          <a:xfrm>
            <a:off x="3884771" y="0"/>
            <a:ext cx="7578223" cy="2387600"/>
          </a:xfrm>
        </p:spPr>
        <p:txBody>
          <a:bodyPr>
            <a:normAutofit/>
          </a:bodyPr>
          <a:lstStyle/>
          <a:p>
            <a:pPr algn="l"/>
            <a:r>
              <a:rPr lang="ru-RU" sz="3200" dirty="0">
                <a:latin typeface="+mn-lt"/>
              </a:rPr>
              <a:t>Тема:</a:t>
            </a:r>
            <a:r>
              <a:rPr lang="ru-RU" sz="2400" dirty="0">
                <a:latin typeface="+mn-lt"/>
              </a:rPr>
              <a:t> </a:t>
            </a:r>
            <a:r>
              <a:rPr lang="ru-RU" sz="2400" dirty="0"/>
              <a:t> «Роль Николая I в начале и поражении России в Крымской войне (1853-1856): оценка Е.В. Тарле и современная историография»</a:t>
            </a:r>
            <a:br>
              <a:rPr lang="ru-RU" sz="2400" dirty="0"/>
            </a:br>
            <a:br>
              <a:rPr lang="ru-RU" sz="2400" dirty="0"/>
            </a:br>
            <a:endParaRPr lang="ru-RU" sz="2400" dirty="0">
              <a:latin typeface="+mn-lt"/>
            </a:endParaRPr>
          </a:p>
        </p:txBody>
      </p:sp>
      <p:sp>
        <p:nvSpPr>
          <p:cNvPr id="3" name="Подзаголовок 2">
            <a:extLst>
              <a:ext uri="{FF2B5EF4-FFF2-40B4-BE49-F238E27FC236}">
                <a16:creationId xmlns:a16="http://schemas.microsoft.com/office/drawing/2014/main" id="{8C85EB1E-665B-1C91-E07C-BC7356AF9599}"/>
              </a:ext>
            </a:extLst>
          </p:cNvPr>
          <p:cNvSpPr>
            <a:spLocks noGrp="1"/>
          </p:cNvSpPr>
          <p:nvPr>
            <p:ph type="subTitle" idx="1"/>
          </p:nvPr>
        </p:nvSpPr>
        <p:spPr>
          <a:xfrm>
            <a:off x="3884771" y="1917831"/>
            <a:ext cx="8164899" cy="2552570"/>
          </a:xfrm>
        </p:spPr>
        <p:txBody>
          <a:bodyPr>
            <a:normAutofit fontScale="85000" lnSpcReduction="20000"/>
          </a:bodyPr>
          <a:lstStyle/>
          <a:p>
            <a:pPr algn="l"/>
            <a:r>
              <a:rPr lang="ru-RU" sz="2800" b="1" dirty="0"/>
              <a:t>Эпиграф (цитата Е.В. Тарле):</a:t>
            </a:r>
            <a:br>
              <a:rPr lang="ru-RU" dirty="0"/>
            </a:br>
            <a:r>
              <a:rPr lang="ru-RU" sz="3100" dirty="0">
                <a:latin typeface="+mj-lt"/>
              </a:rPr>
              <a:t>«В том, что Николай I был непосредственным инициатором дипломатических заявлений и действий, приведших к Крымской кампании, не может быть сомнений. Царизм начал и он же проиграл эту войну, обнаружив свою несостоятельность в дипломатии, в организации обороны государства, страдавшего от технической отсталости и последствий крепостничества»</a:t>
            </a:r>
          </a:p>
          <a:p>
            <a:pPr algn="l"/>
            <a:endParaRPr lang="ru-RU" dirty="0"/>
          </a:p>
        </p:txBody>
      </p:sp>
      <p:pic>
        <p:nvPicPr>
          <p:cNvPr id="7" name="Рисунок 6" descr="Изображение выглядит как Человеческое лицо, одежда, портрет, картина&#10;&#10;Содержимое, созданное искусственным интеллектом, может быть неверным.">
            <a:extLst>
              <a:ext uri="{FF2B5EF4-FFF2-40B4-BE49-F238E27FC236}">
                <a16:creationId xmlns:a16="http://schemas.microsoft.com/office/drawing/2014/main" id="{11A216D8-D1B8-B333-272D-3C0109145594}"/>
              </a:ext>
            </a:extLst>
          </p:cNvPr>
          <p:cNvPicPr>
            <a:picLocks noChangeAspect="1"/>
          </p:cNvPicPr>
          <p:nvPr/>
        </p:nvPicPr>
        <p:blipFill>
          <a:blip r:embed="rId3"/>
          <a:stretch>
            <a:fillRect/>
          </a:stretch>
        </p:blipFill>
        <p:spPr>
          <a:xfrm>
            <a:off x="142330" y="113120"/>
            <a:ext cx="3600111" cy="5156463"/>
          </a:xfrm>
          <a:prstGeom prst="rect">
            <a:avLst/>
          </a:prstGeom>
        </p:spPr>
      </p:pic>
      <p:sp>
        <p:nvSpPr>
          <p:cNvPr id="11" name="TextBox 10">
            <a:extLst>
              <a:ext uri="{FF2B5EF4-FFF2-40B4-BE49-F238E27FC236}">
                <a16:creationId xmlns:a16="http://schemas.microsoft.com/office/drawing/2014/main" id="{AFE6F7C4-3225-5A91-93E0-0623DAA61E55}"/>
              </a:ext>
            </a:extLst>
          </p:cNvPr>
          <p:cNvSpPr txBox="1"/>
          <p:nvPr/>
        </p:nvSpPr>
        <p:spPr>
          <a:xfrm>
            <a:off x="4007319" y="5008406"/>
            <a:ext cx="6636470" cy="1077218"/>
          </a:xfrm>
          <a:prstGeom prst="rect">
            <a:avLst/>
          </a:prstGeom>
          <a:noFill/>
        </p:spPr>
        <p:txBody>
          <a:bodyPr wrap="square">
            <a:spAutoFit/>
          </a:bodyPr>
          <a:lstStyle/>
          <a:p>
            <a:pPr algn="l"/>
            <a:r>
              <a:rPr lang="ru-RU" altLang="en-US" sz="3200" dirty="0">
                <a:sym typeface="+mn-ea"/>
              </a:rPr>
              <a:t>Команда БОУ г. Омска «Лицей №54» </a:t>
            </a:r>
          </a:p>
          <a:p>
            <a:pPr algn="l"/>
            <a:r>
              <a:rPr lang="ru-RU" altLang="en-US" sz="3200" dirty="0">
                <a:sym typeface="+mn-ea"/>
              </a:rPr>
              <a:t>отборочный этап 2025 год</a:t>
            </a:r>
          </a:p>
        </p:txBody>
      </p:sp>
    </p:spTree>
    <p:extLst>
      <p:ext uri="{BB962C8B-B14F-4D97-AF65-F5344CB8AC3E}">
        <p14:creationId xmlns:p14="http://schemas.microsoft.com/office/powerpoint/2010/main" val="3080077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737E4573-884E-990B-06B5-789953E11F13}"/>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F94DB7CC-EEAF-E031-069E-336D78136EEF}"/>
              </a:ext>
            </a:extLst>
          </p:cNvPr>
          <p:cNvSpPr>
            <a:spLocks noGrp="1"/>
          </p:cNvSpPr>
          <p:nvPr>
            <p:ph type="title"/>
          </p:nvPr>
        </p:nvSpPr>
        <p:spPr>
          <a:xfrm>
            <a:off x="4497764" y="393406"/>
            <a:ext cx="3196472" cy="1058322"/>
          </a:xfrm>
        </p:spPr>
        <p:txBody>
          <a:bodyPr>
            <a:normAutofit fontScale="90000"/>
          </a:bodyPr>
          <a:lstStyle/>
          <a:p>
            <a:r>
              <a:rPr lang="ru-RU" sz="3600" b="1" dirty="0"/>
              <a:t>Проблема и цель</a:t>
            </a:r>
            <a:br>
              <a:rPr lang="ru-RU" b="1" dirty="0"/>
            </a:br>
            <a:br>
              <a:rPr lang="ru-RU" dirty="0"/>
            </a:br>
            <a:endParaRPr lang="ru-RU" dirty="0"/>
          </a:p>
        </p:txBody>
      </p:sp>
      <p:sp>
        <p:nvSpPr>
          <p:cNvPr id="10" name="TextBox 9">
            <a:extLst>
              <a:ext uri="{FF2B5EF4-FFF2-40B4-BE49-F238E27FC236}">
                <a16:creationId xmlns:a16="http://schemas.microsoft.com/office/drawing/2014/main" id="{6603580E-98DD-5B1B-6383-9A35F5B64F83}"/>
              </a:ext>
            </a:extLst>
          </p:cNvPr>
          <p:cNvSpPr txBox="1"/>
          <p:nvPr/>
        </p:nvSpPr>
        <p:spPr>
          <a:xfrm>
            <a:off x="272198" y="922567"/>
            <a:ext cx="11919802" cy="5783635"/>
          </a:xfrm>
          <a:prstGeom prst="rect">
            <a:avLst/>
          </a:prstGeom>
          <a:noFill/>
        </p:spPr>
        <p:txBody>
          <a:bodyPr wrap="square">
            <a:spAutoFit/>
          </a:bodyPr>
          <a:lstStyle/>
          <a:p>
            <a:pPr algn="l">
              <a:spcBef>
                <a:spcPts val="1200"/>
              </a:spcBef>
              <a:spcAft>
                <a:spcPts val="600"/>
              </a:spcAft>
              <a:buFont typeface="Arial" panose="020B0604020202020204" pitchFamily="34" charset="0"/>
              <a:buChar char="•"/>
            </a:pPr>
            <a:r>
              <a:rPr lang="ru-RU" b="1" i="0" dirty="0">
                <a:effectLst/>
                <a:latin typeface="quote-cjk-patch"/>
              </a:rPr>
              <a:t>Проблема высказывания:</a:t>
            </a:r>
            <a:br>
              <a:rPr lang="ru-RU" b="0" i="0" dirty="0">
                <a:effectLst/>
                <a:latin typeface="quote-cjk-patch"/>
              </a:rPr>
            </a:br>
            <a:r>
              <a:rPr lang="ru-RU" b="0" i="0" dirty="0">
                <a:effectLst/>
                <a:latin typeface="quote-cjk-patch"/>
              </a:rPr>
              <a:t>Оценка Е.В. Тарле ставит проблему </a:t>
            </a:r>
            <a:r>
              <a:rPr lang="ru-RU" b="1" i="0" dirty="0">
                <a:effectLst/>
                <a:latin typeface="quote-cjk-patch"/>
              </a:rPr>
              <a:t>персональной ответственности императора Николая I</a:t>
            </a:r>
            <a:r>
              <a:rPr lang="ru-RU" b="0" i="0" dirty="0">
                <a:effectLst/>
                <a:latin typeface="quote-cjk-patch"/>
              </a:rPr>
              <a:t> за развязывание и проигрыш Крымской войны, связывая это с системными пороками российского государства (самодержавие, крепостничество, отсталость).</a:t>
            </a:r>
          </a:p>
          <a:p>
            <a:pPr marL="742950" lvl="1" indent="-285750" algn="l">
              <a:spcBef>
                <a:spcPts val="300"/>
              </a:spcBef>
              <a:spcAft>
                <a:spcPts val="1200"/>
              </a:spcAft>
              <a:buFont typeface="Arial" panose="020B0604020202020204" pitchFamily="34" charset="0"/>
              <a:buChar char="•"/>
            </a:pPr>
            <a:r>
              <a:rPr lang="ru-RU" b="1" i="0" dirty="0">
                <a:effectLst/>
                <a:latin typeface="quote-cjk-patch"/>
              </a:rPr>
              <a:t>Позиция 1 (Классическая советская / либеральная):</a:t>
            </a:r>
            <a:r>
              <a:rPr lang="ru-RU" b="0" i="0" dirty="0">
                <a:effectLst/>
                <a:latin typeface="quote-cjk-patch"/>
              </a:rPr>
              <a:t> Совпадает с Тарле. Николай I — главный виновник авантюрной внешней политики, которая обнажила гнилость николаевской системы (В.А. Георгиев, Н.С. </a:t>
            </a:r>
            <a:r>
              <a:rPr lang="ru-RU" b="0" i="0" dirty="0" err="1">
                <a:effectLst/>
                <a:latin typeface="quote-cjk-patch"/>
              </a:rPr>
              <a:t>Киняпина</a:t>
            </a:r>
            <a:r>
              <a:rPr lang="ru-RU" b="0" i="0" dirty="0">
                <a:effectLst/>
                <a:latin typeface="quote-cjk-patch"/>
              </a:rPr>
              <a:t>, А.В. Фадеев).</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Позиция 2 (Современная, более сложная):</a:t>
            </a:r>
            <a:r>
              <a:rPr lang="ru-RU" b="0" i="0" dirty="0">
                <a:effectLst/>
                <a:latin typeface="quote-cjk-patch"/>
              </a:rPr>
              <a:t> Николай I действовал в логике имперской политики и защиты стратегических интересов России. Поражение было вызвано не только его ошибками, но и объективным превосходством коалиции индустриальных держав, а также сложностями управления огромной империей (А.Н. Сахаров, В.В. </a:t>
            </a:r>
            <a:r>
              <a:rPr lang="ru-RU" b="0" i="0" dirty="0" err="1">
                <a:effectLst/>
                <a:latin typeface="quote-cjk-patch"/>
              </a:rPr>
              <a:t>Дегоев</a:t>
            </a:r>
            <a:r>
              <a:rPr lang="ru-RU" b="0" i="0" dirty="0">
                <a:effectLst/>
                <a:latin typeface="quote-cjk-patch"/>
              </a:rPr>
              <a:t>, О.Р. Айрапетов). Война была почти неизбежным столкновением интересов.</a:t>
            </a:r>
          </a:p>
          <a:p>
            <a:pPr algn="l">
              <a:spcBef>
                <a:spcPts val="450"/>
              </a:spcBef>
              <a:spcAft>
                <a:spcPts val="1200"/>
              </a:spcAft>
              <a:buFont typeface="Arial" panose="020B0604020202020204" pitchFamily="34" charset="0"/>
              <a:buChar char="•"/>
            </a:pPr>
            <a:r>
              <a:rPr lang="ru-RU" b="1" i="0" dirty="0">
                <a:effectLst/>
                <a:latin typeface="quote-cjk-patch"/>
              </a:rPr>
              <a:t>Цель нашей работы:</a:t>
            </a:r>
            <a:br>
              <a:rPr lang="ru-RU" b="0" i="0" dirty="0">
                <a:effectLst/>
                <a:latin typeface="quote-cjk-patch"/>
              </a:rPr>
            </a:br>
            <a:r>
              <a:rPr lang="ru-RU" b="1" i="0" dirty="0">
                <a:effectLst/>
                <a:latin typeface="quote-cjk-patch"/>
              </a:rPr>
              <a:t>Подтвердить и конкретизировать</a:t>
            </a:r>
            <a:r>
              <a:rPr lang="ru-RU" b="0" i="0" dirty="0">
                <a:effectLst/>
                <a:latin typeface="quote-cjk-patch"/>
              </a:rPr>
              <a:t> точку зрения Е.В. Тарле, доказав на основе исторических фактов и мнений исследователей, что личные дипломатические просчеты Николая I в сочетании с системными пороками созданного им государства (технико-экономическая отсталость, крепостное право, бюрократическая неповоротливость) стали </a:t>
            </a:r>
            <a:r>
              <a:rPr lang="ru-RU" b="1" i="0" dirty="0">
                <a:effectLst/>
                <a:latin typeface="quote-cjk-patch"/>
              </a:rPr>
              <a:t>ключевыми причинами</a:t>
            </a:r>
            <a:r>
              <a:rPr lang="ru-RU" b="0" i="0" dirty="0">
                <a:effectLst/>
                <a:latin typeface="quote-cjk-patch"/>
              </a:rPr>
              <a:t> начала и катастрофического исхода Крымской войны для России.</a:t>
            </a:r>
          </a:p>
          <a:p>
            <a:pPr>
              <a:buNone/>
            </a:pPr>
            <a:br>
              <a:rPr lang="ru-RU" dirty="0"/>
            </a:br>
            <a:endParaRPr lang="ru-RU" dirty="0"/>
          </a:p>
        </p:txBody>
      </p:sp>
    </p:spTree>
    <p:extLst>
      <p:ext uri="{BB962C8B-B14F-4D97-AF65-F5344CB8AC3E}">
        <p14:creationId xmlns:p14="http://schemas.microsoft.com/office/powerpoint/2010/main" val="2067755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B3689071-887A-BE9C-9E77-AD65E3C9D0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E6AC64BA-4486-409D-529A-182A623E6F94}"/>
              </a:ext>
            </a:extLst>
          </p:cNvPr>
          <p:cNvSpPr>
            <a:spLocks noGrp="1"/>
          </p:cNvSpPr>
          <p:nvPr>
            <p:ph type="title"/>
          </p:nvPr>
        </p:nvSpPr>
        <p:spPr>
          <a:xfrm>
            <a:off x="269842" y="82321"/>
            <a:ext cx="11652315" cy="1325563"/>
          </a:xfrm>
        </p:spPr>
        <p:txBody>
          <a:bodyPr>
            <a:noAutofit/>
          </a:bodyPr>
          <a:lstStyle/>
          <a:p>
            <a:r>
              <a:rPr lang="ru-RU" sz="3200" b="1" dirty="0">
                <a:latin typeface="+mn-lt"/>
              </a:rPr>
              <a:t>Аргумент 1. Дипломатическая инициатива и просчеты Николая I</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1E267F8F-B13C-CB54-21F6-29A807BEFFFB}"/>
              </a:ext>
            </a:extLst>
          </p:cNvPr>
          <p:cNvSpPr txBox="1"/>
          <p:nvPr/>
        </p:nvSpPr>
        <p:spPr>
          <a:xfrm>
            <a:off x="424206" y="1341810"/>
            <a:ext cx="11497951" cy="5111656"/>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Николай I лично сформулировал и продвигал ультимативные требования к Турции («разделение турецкого наследства», защита прав православных), которые были неприемлемы для Европы и привели к дипломатической изоляции России.</a:t>
            </a:r>
          </a:p>
          <a:p>
            <a:pPr algn="l">
              <a:spcBef>
                <a:spcPts val="450"/>
              </a:spcBef>
              <a:spcAft>
                <a:spcPts val="600"/>
              </a:spcAft>
              <a:buFont typeface="Arial" panose="020B0604020202020204" pitchFamily="34" charset="0"/>
              <a:buChar char="•"/>
            </a:pPr>
            <a:r>
              <a:rPr lang="ru-RU" b="1" i="0" dirty="0">
                <a:effectLst/>
                <a:latin typeface="quote-cjk-patch"/>
              </a:rPr>
              <a:t>Факты и примеры: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1" i="0" dirty="0">
                <a:effectLst/>
                <a:latin typeface="quote-cjk-patch"/>
              </a:rPr>
              <a:t>1844 г., «Меморандум Николая I»:</a:t>
            </a:r>
            <a:r>
              <a:rPr lang="ru-RU" b="0" i="0" dirty="0">
                <a:effectLst/>
                <a:latin typeface="quote-cjk-patch"/>
              </a:rPr>
              <a:t> Предложение Великобритании о разделе Османской империи, которое было отвергнуто и насторожило Лондон.</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Беседа с британским послом С.Г. Сеймуром (1853):</a:t>
            </a:r>
            <a:r>
              <a:rPr lang="ru-RU" b="0" i="0" dirty="0">
                <a:effectLst/>
                <a:latin typeface="quote-cjk-patch"/>
              </a:rPr>
              <a:t> Николай I назвал Турцию «больным человеком» и обсуждал планы ее раздела, что было воспринято как угроза балансу сил.</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Миссия А.С. Меншикова (1853):</a:t>
            </a:r>
            <a:r>
              <a:rPr lang="ru-RU" b="0" i="0" dirty="0">
                <a:effectLst/>
                <a:latin typeface="quote-cjk-patch"/>
              </a:rPr>
              <a:t> Ультимативное требование о праве царя покровительствовать всем православным в Турции (фактически протекторат). Отказ Порты стал формальным поводом к войне.</a:t>
            </a:r>
          </a:p>
          <a:p>
            <a:pPr algn="l">
              <a:spcBef>
                <a:spcPts val="450"/>
              </a:spcBef>
              <a:spcAft>
                <a:spcPts val="1200"/>
              </a:spcAft>
              <a:buFont typeface="Arial" panose="020B0604020202020204" pitchFamily="34" charset="0"/>
              <a:buChar char="•"/>
            </a:pPr>
            <a:r>
              <a:rPr lang="ru-RU" b="1" i="0" dirty="0">
                <a:effectLst/>
                <a:latin typeface="quote-cjk-patch"/>
              </a:rPr>
              <a:t>Мнение историка:</a:t>
            </a:r>
            <a:r>
              <a:rPr lang="ru-RU" b="0" i="0" dirty="0">
                <a:effectLst/>
                <a:latin typeface="quote-cjk-patch"/>
              </a:rPr>
              <a:t> «Николай I был уверен в силе своей армии и в слабости противников... Его дипломатия была дипломатией угроз и ультиматумов» (Н.А. Троицкий).</a:t>
            </a:r>
          </a:p>
          <a:p>
            <a:pPr>
              <a:buNone/>
            </a:pPr>
            <a:br>
              <a:rPr lang="ru-RU" dirty="0"/>
            </a:br>
            <a:endParaRPr lang="ru-RU" dirty="0"/>
          </a:p>
        </p:txBody>
      </p:sp>
    </p:spTree>
    <p:extLst>
      <p:ext uri="{BB962C8B-B14F-4D97-AF65-F5344CB8AC3E}">
        <p14:creationId xmlns:p14="http://schemas.microsoft.com/office/powerpoint/2010/main" val="31729166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636C41C0-C3F0-476F-2B9A-9062675D28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8010D23D-A819-0C33-D44D-D7B6F7518B0D}"/>
              </a:ext>
            </a:extLst>
          </p:cNvPr>
          <p:cNvSpPr>
            <a:spLocks noGrp="1"/>
          </p:cNvSpPr>
          <p:nvPr>
            <p:ph type="title"/>
          </p:nvPr>
        </p:nvSpPr>
        <p:spPr>
          <a:xfrm>
            <a:off x="1589595" y="138882"/>
            <a:ext cx="9012810" cy="1325563"/>
          </a:xfrm>
        </p:spPr>
        <p:txBody>
          <a:bodyPr>
            <a:normAutofit/>
          </a:bodyPr>
          <a:lstStyle/>
          <a:p>
            <a:r>
              <a:rPr lang="ru-RU" sz="3200" b="1" dirty="0">
                <a:latin typeface="+mn-lt"/>
              </a:rPr>
              <a:t>Аргумент 2. Самоизоляция и провал дипломатии</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2917DD02-D562-0491-A5E2-5A932D6FDEE1}"/>
              </a:ext>
            </a:extLst>
          </p:cNvPr>
          <p:cNvSpPr txBox="1"/>
          <p:nvPr/>
        </p:nvSpPr>
        <p:spPr>
          <a:xfrm>
            <a:off x="373051" y="1115653"/>
            <a:ext cx="7484491" cy="5234766"/>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rPr>
              <a:t>Тезис:</a:t>
            </a:r>
            <a:r>
              <a:rPr lang="ru-RU" b="0" i="0" dirty="0">
                <a:effectLst/>
              </a:rPr>
              <a:t> В результате действий Николая I Россия оказалась в полной международной изоляции против мощной коалиции (Англия, Франция, Сардиния, Турция) при нейтралитете враждебных Австрии и Пруссии.</a:t>
            </a:r>
          </a:p>
          <a:p>
            <a:pPr algn="l">
              <a:spcBef>
                <a:spcPts val="450"/>
              </a:spcBef>
              <a:spcAft>
                <a:spcPts val="600"/>
              </a:spcAft>
              <a:buFont typeface="Arial" panose="020B0604020202020204" pitchFamily="34" charset="0"/>
              <a:buChar char="•"/>
            </a:pPr>
            <a:r>
              <a:rPr lang="ru-RU" b="1" i="0" dirty="0">
                <a:effectLst/>
              </a:rPr>
              <a:t>Факты и примеры:</a:t>
            </a:r>
            <a:endParaRPr lang="ru-RU" b="0" i="0" dirty="0">
              <a:effectLst/>
            </a:endParaRPr>
          </a:p>
          <a:p>
            <a:pPr marL="742950" lvl="1" indent="-285750" algn="l">
              <a:spcBef>
                <a:spcPts val="300"/>
              </a:spcBef>
              <a:spcAft>
                <a:spcPts val="1200"/>
              </a:spcAft>
              <a:buFont typeface="Arial" panose="020B0604020202020204" pitchFamily="34" charset="0"/>
              <a:buChar char="•"/>
            </a:pPr>
            <a:r>
              <a:rPr lang="ru-RU" b="1" i="0" dirty="0">
                <a:effectLst/>
              </a:rPr>
              <a:t>Пренебрежение интересами других держав:</a:t>
            </a:r>
            <a:r>
              <a:rPr lang="ru-RU" b="0" i="0" dirty="0">
                <a:effectLst/>
              </a:rPr>
              <a:t> Неучет последствий для Франции (вопрос о «святых местах» в Палестине) и для Австрии (угроза ее балканским интересам).</a:t>
            </a:r>
          </a:p>
          <a:p>
            <a:pPr marL="742950" lvl="1" indent="-285750" algn="l">
              <a:spcBef>
                <a:spcPts val="450"/>
              </a:spcBef>
              <a:spcAft>
                <a:spcPts val="1200"/>
              </a:spcAft>
              <a:buFont typeface="Arial" panose="020B0604020202020204" pitchFamily="34" charset="0"/>
              <a:buChar char="•"/>
            </a:pPr>
            <a:r>
              <a:rPr lang="ru-RU" b="1" i="0" dirty="0">
                <a:effectLst/>
              </a:rPr>
              <a:t>Венская нота (1853):</a:t>
            </a:r>
            <a:r>
              <a:rPr lang="ru-RU" b="0" i="0" dirty="0">
                <a:effectLst/>
              </a:rPr>
              <a:t> Попытка европейских держав найти компромисс была саботирована Турцией при поддержке Англии, но дипломатия Николая не смогла этому противодействовать.</a:t>
            </a:r>
          </a:p>
          <a:p>
            <a:pPr marL="742950" lvl="1" indent="-285750" algn="l">
              <a:spcBef>
                <a:spcPts val="450"/>
              </a:spcBef>
              <a:spcAft>
                <a:spcPts val="1200"/>
              </a:spcAft>
              <a:buFont typeface="Arial" panose="020B0604020202020204" pitchFamily="34" charset="0"/>
              <a:buChar char="•"/>
            </a:pPr>
            <a:r>
              <a:rPr lang="ru-RU" b="1" i="0" dirty="0">
                <a:effectLst/>
              </a:rPr>
              <a:t>Итог:</a:t>
            </a:r>
            <a:r>
              <a:rPr lang="ru-RU" b="0" i="0" dirty="0">
                <a:effectLst/>
              </a:rPr>
              <a:t> Война началась как русско-турецкая, но к 1854 году превратилась в общеевропейскую против России.</a:t>
            </a:r>
          </a:p>
          <a:p>
            <a:pPr algn="l">
              <a:spcBef>
                <a:spcPts val="450"/>
              </a:spcBef>
              <a:spcAft>
                <a:spcPts val="1200"/>
              </a:spcAft>
              <a:buFont typeface="Arial" panose="020B0604020202020204" pitchFamily="34" charset="0"/>
              <a:buChar char="•"/>
            </a:pPr>
            <a:r>
              <a:rPr lang="ru-RU" b="1" i="0" dirty="0">
                <a:effectLst/>
              </a:rPr>
              <a:t>Мнение историка:</a:t>
            </a:r>
            <a:r>
              <a:rPr lang="ru-RU" b="0" i="0" dirty="0">
                <a:effectLst/>
              </a:rPr>
              <a:t> «Крымская война явилась результатом провала "системы Николая I", которая... привела к внешнеполитической изоляции России» (А.В. Фадеев).</a:t>
            </a:r>
          </a:p>
        </p:txBody>
      </p:sp>
      <p:pic>
        <p:nvPicPr>
          <p:cNvPr id="9" name="Рисунок 8" descr="Изображение выглядит как Человеческое лицо, человек, портрет, одежда&#10;&#10;Содержимое, созданное искусственным интеллектом, может быть неверным.">
            <a:extLst>
              <a:ext uri="{FF2B5EF4-FFF2-40B4-BE49-F238E27FC236}">
                <a16:creationId xmlns:a16="http://schemas.microsoft.com/office/drawing/2014/main" id="{5BC5E37D-B084-880B-71EB-5BD693416DB8}"/>
              </a:ext>
            </a:extLst>
          </p:cNvPr>
          <p:cNvPicPr>
            <a:picLocks noChangeAspect="1"/>
          </p:cNvPicPr>
          <p:nvPr/>
        </p:nvPicPr>
        <p:blipFill>
          <a:blip r:embed="rId3"/>
          <a:stretch>
            <a:fillRect/>
          </a:stretch>
        </p:blipFill>
        <p:spPr>
          <a:xfrm>
            <a:off x="7973806" y="1115653"/>
            <a:ext cx="4101930" cy="5073043"/>
          </a:xfrm>
          <a:prstGeom prst="rect">
            <a:avLst/>
          </a:prstGeom>
        </p:spPr>
      </p:pic>
    </p:spTree>
    <p:extLst>
      <p:ext uri="{BB962C8B-B14F-4D97-AF65-F5344CB8AC3E}">
        <p14:creationId xmlns:p14="http://schemas.microsoft.com/office/powerpoint/2010/main" val="3356129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5BD38641-EC81-9A4C-C1CA-F9211F9E76F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26C432EA-4E7E-F3C7-0F26-6FA1681DBCC1}"/>
              </a:ext>
            </a:extLst>
          </p:cNvPr>
          <p:cNvSpPr>
            <a:spLocks noGrp="1"/>
          </p:cNvSpPr>
          <p:nvPr>
            <p:ph type="title"/>
          </p:nvPr>
        </p:nvSpPr>
        <p:spPr>
          <a:xfrm>
            <a:off x="618634" y="138882"/>
            <a:ext cx="10954732" cy="1325563"/>
          </a:xfrm>
        </p:spPr>
        <p:txBody>
          <a:bodyPr>
            <a:noAutofit/>
          </a:bodyPr>
          <a:lstStyle/>
          <a:p>
            <a:r>
              <a:rPr lang="ru-RU" sz="3200" b="1" dirty="0">
                <a:latin typeface="+mn-lt"/>
              </a:rPr>
              <a:t>Аргумент 3. Технико-экономическая отсталость как системный порок</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D6F1D166-0699-1963-5342-C76EB0EDF3D7}"/>
              </a:ext>
            </a:extLst>
          </p:cNvPr>
          <p:cNvSpPr txBox="1"/>
          <p:nvPr/>
        </p:nvSpPr>
        <p:spPr>
          <a:xfrm>
            <a:off x="618634" y="1127960"/>
            <a:ext cx="7798326" cy="5511765"/>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rPr>
              <a:t>Тезис:</a:t>
            </a:r>
            <a:r>
              <a:rPr lang="ru-RU" b="0" i="0" dirty="0">
                <a:effectLst/>
              </a:rPr>
              <a:t> Армия и экономика николаевской России технически уступали противникам, что было прямым следствием консервативной политики самого императора, боявшегося социальных изменений.</a:t>
            </a:r>
          </a:p>
          <a:p>
            <a:pPr algn="l">
              <a:spcBef>
                <a:spcPts val="450"/>
              </a:spcBef>
              <a:spcAft>
                <a:spcPts val="600"/>
              </a:spcAft>
              <a:buFont typeface="Arial" panose="020B0604020202020204" pitchFamily="34" charset="0"/>
              <a:buChar char="•"/>
            </a:pPr>
            <a:r>
              <a:rPr lang="ru-RU" b="1" i="0" dirty="0">
                <a:effectLst/>
              </a:rPr>
              <a:t>Факты и примеры:</a:t>
            </a:r>
            <a:endParaRPr lang="ru-RU" b="0" i="0" dirty="0">
              <a:effectLst/>
            </a:endParaRPr>
          </a:p>
          <a:p>
            <a:pPr marL="742950" lvl="1" indent="-285750" algn="l">
              <a:spcBef>
                <a:spcPts val="300"/>
              </a:spcBef>
              <a:spcAft>
                <a:spcPts val="1200"/>
              </a:spcAft>
              <a:buFont typeface="Arial" panose="020B0604020202020204" pitchFamily="34" charset="0"/>
              <a:buChar char="•"/>
            </a:pPr>
            <a:r>
              <a:rPr lang="ru-RU" b="1" i="0" dirty="0">
                <a:effectLst/>
              </a:rPr>
              <a:t>Паровой флот </a:t>
            </a:r>
            <a:r>
              <a:rPr lang="ru-RU" b="1" i="0" dirty="0" err="1">
                <a:effectLst/>
              </a:rPr>
              <a:t>vs</a:t>
            </a:r>
            <a:r>
              <a:rPr lang="ru-RU" b="1" i="0" dirty="0">
                <a:effectLst/>
              </a:rPr>
              <a:t>. парусный:</a:t>
            </a:r>
            <a:r>
              <a:rPr lang="ru-RU" b="0" i="0" dirty="0">
                <a:effectLst/>
              </a:rPr>
              <a:t> У союзников было преимущество в паровых кораблях (большая мобильность, независимость от ветра), что решило исход высадки в Крыму.</a:t>
            </a:r>
          </a:p>
          <a:p>
            <a:pPr marL="742950" lvl="1" indent="-285750" algn="l">
              <a:spcBef>
                <a:spcPts val="450"/>
              </a:spcBef>
              <a:spcAft>
                <a:spcPts val="1200"/>
              </a:spcAft>
              <a:buFont typeface="Arial" panose="020B0604020202020204" pitchFamily="34" charset="0"/>
              <a:buChar char="•"/>
            </a:pPr>
            <a:r>
              <a:rPr lang="ru-RU" b="1" i="0" dirty="0">
                <a:effectLst/>
              </a:rPr>
              <a:t>Нарезные ружья </a:t>
            </a:r>
            <a:r>
              <a:rPr lang="ru-RU" b="1" i="0" dirty="0" err="1">
                <a:effectLst/>
              </a:rPr>
              <a:t>vs</a:t>
            </a:r>
            <a:r>
              <a:rPr lang="ru-RU" b="1" i="0" dirty="0">
                <a:effectLst/>
              </a:rPr>
              <a:t>. гладкоствольные:</a:t>
            </a:r>
            <a:r>
              <a:rPr lang="ru-RU" b="0" i="0" dirty="0">
                <a:effectLst/>
              </a:rPr>
              <a:t> Солдаты союзников были вооружены более дальнобойными и точными винтовками (штуцерами).</a:t>
            </a:r>
          </a:p>
          <a:p>
            <a:pPr marL="742950" lvl="1" indent="-285750" algn="l">
              <a:spcBef>
                <a:spcPts val="450"/>
              </a:spcBef>
              <a:spcAft>
                <a:spcPts val="1200"/>
              </a:spcAft>
              <a:buFont typeface="Arial" panose="020B0604020202020204" pitchFamily="34" charset="0"/>
              <a:buChar char="•"/>
            </a:pPr>
            <a:r>
              <a:rPr lang="ru-RU" b="1" i="0" dirty="0">
                <a:effectLst/>
              </a:rPr>
              <a:t>Транспорт и логистика:</a:t>
            </a:r>
            <a:r>
              <a:rPr lang="ru-RU" b="0" i="0" dirty="0">
                <a:effectLst/>
              </a:rPr>
              <a:t> Отсутствие развитой сети железных дорог к Крыму (строилась только Петербург-Москва) затрудняло снабжение армии. Союзники же использовали паровой транспорт по морю.</a:t>
            </a:r>
          </a:p>
          <a:p>
            <a:pPr algn="l">
              <a:spcBef>
                <a:spcPts val="450"/>
              </a:spcBef>
              <a:spcAft>
                <a:spcPts val="1200"/>
              </a:spcAft>
              <a:buFont typeface="Arial" panose="020B0604020202020204" pitchFamily="34" charset="0"/>
              <a:buChar char="•"/>
            </a:pPr>
            <a:r>
              <a:rPr lang="ru-RU" b="1" i="0" dirty="0">
                <a:effectLst/>
              </a:rPr>
              <a:t>Мнение историка:</a:t>
            </a:r>
            <a:r>
              <a:rPr lang="ru-RU" b="0" i="0" dirty="0">
                <a:effectLst/>
              </a:rPr>
              <a:t> «Россия проиграла войну еще до ее начала... она отставала в промышленном развитии на целую эпоху» (Е.В. Тарле, «Крымская война»).</a:t>
            </a:r>
          </a:p>
        </p:txBody>
      </p:sp>
      <p:pic>
        <p:nvPicPr>
          <p:cNvPr id="9" name="Рисунок 8" descr="Изображение выглядит как транспорт, плавсредство, корабль, небо&#10;&#10;Содержимое, созданное искусственным интеллектом, может быть неверным.">
            <a:extLst>
              <a:ext uri="{FF2B5EF4-FFF2-40B4-BE49-F238E27FC236}">
                <a16:creationId xmlns:a16="http://schemas.microsoft.com/office/drawing/2014/main" id="{6D59311E-8C36-28EF-C902-4E3525D1A8B9}"/>
              </a:ext>
            </a:extLst>
          </p:cNvPr>
          <p:cNvPicPr>
            <a:picLocks noChangeAspect="1"/>
          </p:cNvPicPr>
          <p:nvPr/>
        </p:nvPicPr>
        <p:blipFill>
          <a:blip r:embed="rId3"/>
          <a:stretch>
            <a:fillRect/>
          </a:stretch>
        </p:blipFill>
        <p:spPr>
          <a:xfrm>
            <a:off x="8274347" y="1127960"/>
            <a:ext cx="3782535" cy="1687398"/>
          </a:xfrm>
          <a:prstGeom prst="rect">
            <a:avLst/>
          </a:prstGeom>
        </p:spPr>
      </p:pic>
      <p:pic>
        <p:nvPicPr>
          <p:cNvPr id="11" name="Рисунок 10" descr="Изображение выглядит как оружие, Оружие дальнего боя, огнестрельное оружие, спусковой крючок&#10;&#10;Содержимое, созданное искусственным интеллектом, может быть неверным.">
            <a:extLst>
              <a:ext uri="{FF2B5EF4-FFF2-40B4-BE49-F238E27FC236}">
                <a16:creationId xmlns:a16="http://schemas.microsoft.com/office/drawing/2014/main" id="{DC502CFA-B645-0188-391A-B67E3ED825E3}"/>
              </a:ext>
            </a:extLst>
          </p:cNvPr>
          <p:cNvPicPr>
            <a:picLocks noChangeAspect="1"/>
          </p:cNvPicPr>
          <p:nvPr/>
        </p:nvPicPr>
        <p:blipFill>
          <a:blip r:embed="rId4"/>
          <a:stretch>
            <a:fillRect/>
          </a:stretch>
        </p:blipFill>
        <p:spPr>
          <a:xfrm>
            <a:off x="8274346" y="2815358"/>
            <a:ext cx="3782535" cy="1687398"/>
          </a:xfrm>
          <a:prstGeom prst="rect">
            <a:avLst/>
          </a:prstGeom>
        </p:spPr>
      </p:pic>
      <p:pic>
        <p:nvPicPr>
          <p:cNvPr id="13" name="Рисунок 12" descr="Изображение выглядит как небо, на открытом воздухе, поезд, строительство&#10;&#10;Содержимое, созданное искусственным интеллектом, может быть неверным.">
            <a:extLst>
              <a:ext uri="{FF2B5EF4-FFF2-40B4-BE49-F238E27FC236}">
                <a16:creationId xmlns:a16="http://schemas.microsoft.com/office/drawing/2014/main" id="{7AAAE162-62FF-5FF4-C21B-A831F4E4D11A}"/>
              </a:ext>
            </a:extLst>
          </p:cNvPr>
          <p:cNvPicPr>
            <a:picLocks noChangeAspect="1"/>
          </p:cNvPicPr>
          <p:nvPr/>
        </p:nvPicPr>
        <p:blipFill>
          <a:blip r:embed="rId5"/>
          <a:stretch>
            <a:fillRect/>
          </a:stretch>
        </p:blipFill>
        <p:spPr>
          <a:xfrm>
            <a:off x="8274346" y="4502756"/>
            <a:ext cx="3782535" cy="1832777"/>
          </a:xfrm>
          <a:prstGeom prst="rect">
            <a:avLst/>
          </a:prstGeom>
        </p:spPr>
      </p:pic>
    </p:spTree>
    <p:extLst>
      <p:ext uri="{BB962C8B-B14F-4D97-AF65-F5344CB8AC3E}">
        <p14:creationId xmlns:p14="http://schemas.microsoft.com/office/powerpoint/2010/main" val="14597699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E9503F91-6792-7778-2474-DEFBF9EE3F3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2DE00ABB-BEB4-0852-EBA2-B40941E4E73F}"/>
              </a:ext>
            </a:extLst>
          </p:cNvPr>
          <p:cNvSpPr>
            <a:spLocks noGrp="1"/>
          </p:cNvSpPr>
          <p:nvPr>
            <p:ph type="title"/>
          </p:nvPr>
        </p:nvSpPr>
        <p:spPr>
          <a:xfrm>
            <a:off x="1254943" y="148309"/>
            <a:ext cx="9682113" cy="1325563"/>
          </a:xfrm>
        </p:spPr>
        <p:txBody>
          <a:bodyPr>
            <a:noAutofit/>
          </a:bodyPr>
          <a:lstStyle/>
          <a:p>
            <a:r>
              <a:rPr lang="ru-RU" sz="3200" b="1" dirty="0">
                <a:latin typeface="+mn-lt"/>
              </a:rPr>
              <a:t>Аргумент 4. Крепостничество как причина военно-экономической слабости</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ABD353A4-038E-B152-70FC-0A15D19939F6}"/>
              </a:ext>
            </a:extLst>
          </p:cNvPr>
          <p:cNvSpPr txBox="1"/>
          <p:nvPr/>
        </p:nvSpPr>
        <p:spPr>
          <a:xfrm>
            <a:off x="666946" y="1192346"/>
            <a:ext cx="8354506" cy="5665654"/>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Крепостное право, которое Николай I считал основой стабильности, подрывало экономику, не позволяло создать массовую кадровую армию и тормозило инновации.</a:t>
            </a:r>
          </a:p>
          <a:p>
            <a:pPr algn="l">
              <a:spcBef>
                <a:spcPts val="450"/>
              </a:spcBef>
              <a:spcAft>
                <a:spcPts val="600"/>
              </a:spcAft>
              <a:buFont typeface="Arial" panose="020B0604020202020204" pitchFamily="34" charset="0"/>
              <a:buChar char="•"/>
            </a:pPr>
            <a:r>
              <a:rPr lang="ru-RU" b="1" i="0" dirty="0">
                <a:effectLst/>
                <a:latin typeface="quote-cjk-patch"/>
              </a:rPr>
              <a:t>Факты и примеры: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1" i="0" dirty="0">
                <a:effectLst/>
                <a:latin typeface="quote-cjk-patch"/>
              </a:rPr>
              <a:t>Ограниченный мобилизационный ресурс:</a:t>
            </a:r>
            <a:r>
              <a:rPr lang="ru-RU" b="0" i="0" dirty="0">
                <a:effectLst/>
                <a:latin typeface="quote-cjk-patch"/>
              </a:rPr>
              <a:t> Призыв рекрутов из крепостных подрывал хозяйства помещиков, что ограничивало масштабы мобилизации.</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Снабжение армии:</a:t>
            </a:r>
            <a:r>
              <a:rPr lang="ru-RU" b="0" i="0" dirty="0">
                <a:effectLst/>
                <a:latin typeface="quote-cjk-patch"/>
              </a:rPr>
              <a:t> Отсталое сельское хозяйство, основанное на подневольном труде, не могло эффективно обеспечить огромную армию.</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Отсутствие свободных рабочих рук и капиталов:</a:t>
            </a:r>
            <a:r>
              <a:rPr lang="ru-RU" b="0" i="0" dirty="0">
                <a:effectLst/>
                <a:latin typeface="quote-cjk-patch"/>
              </a:rPr>
              <a:t> Тормозило развитие промышленности, необходимой для современной войны.</a:t>
            </a:r>
          </a:p>
          <a:p>
            <a:pPr algn="l">
              <a:spcBef>
                <a:spcPts val="450"/>
              </a:spcBef>
              <a:spcAft>
                <a:spcPts val="1200"/>
              </a:spcAft>
              <a:buFont typeface="Arial" panose="020B0604020202020204" pitchFamily="34" charset="0"/>
              <a:buChar char="•"/>
            </a:pPr>
            <a:r>
              <a:rPr lang="ru-RU" b="1" i="0" dirty="0">
                <a:effectLst/>
                <a:latin typeface="quote-cjk-patch"/>
              </a:rPr>
              <a:t>Мнение историка:</a:t>
            </a:r>
            <a:r>
              <a:rPr lang="ru-RU" b="0" i="0" dirty="0">
                <a:effectLst/>
                <a:latin typeface="quote-cjk-patch"/>
              </a:rPr>
              <a:t> «Крепостной строй, сохранению которого Николай придавал такое значение, оказался... одной из важнейших причин военного поражения» (В.Г. Чернуха).</a:t>
            </a:r>
          </a:p>
          <a:p>
            <a:pPr>
              <a:buNone/>
            </a:pPr>
            <a:br>
              <a:rPr lang="ru-RU" dirty="0"/>
            </a:br>
            <a:endParaRPr lang="ru-RU" dirty="0"/>
          </a:p>
        </p:txBody>
      </p:sp>
    </p:spTree>
    <p:extLst>
      <p:ext uri="{BB962C8B-B14F-4D97-AF65-F5344CB8AC3E}">
        <p14:creationId xmlns:p14="http://schemas.microsoft.com/office/powerpoint/2010/main" val="10321717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0FA26892-BDC2-D309-1E59-2518FD52E344}"/>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F67975DE-1110-AC5B-BA0A-BB17D36614F8}"/>
              </a:ext>
            </a:extLst>
          </p:cNvPr>
          <p:cNvSpPr>
            <a:spLocks noGrp="1"/>
          </p:cNvSpPr>
          <p:nvPr>
            <p:ph type="title"/>
          </p:nvPr>
        </p:nvSpPr>
        <p:spPr>
          <a:xfrm>
            <a:off x="1552869" y="167162"/>
            <a:ext cx="9086261" cy="1325563"/>
          </a:xfrm>
        </p:spPr>
        <p:txBody>
          <a:bodyPr>
            <a:noAutofit/>
          </a:bodyPr>
          <a:lstStyle/>
          <a:p>
            <a:r>
              <a:rPr lang="ru-RU" sz="3200" b="1" dirty="0">
                <a:latin typeface="+mn-lt"/>
              </a:rPr>
              <a:t>Аргумент 5. Порочная система управления и «николаевская вертикаль»</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F6AD48B8-EB39-6897-3887-876A107F1D24}"/>
              </a:ext>
            </a:extLst>
          </p:cNvPr>
          <p:cNvSpPr txBox="1"/>
          <p:nvPr/>
        </p:nvSpPr>
        <p:spPr>
          <a:xfrm>
            <a:off x="499815" y="1261112"/>
            <a:ext cx="7456407" cy="5942652"/>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Абсолютная власть Николая I породила бюрократию, основанную на страхе и подчинении, а не на эффективности. Это привело к воровству, непрофессионализму и неспособности оперативно решать проблемы в условиях войны.</a:t>
            </a:r>
          </a:p>
          <a:p>
            <a:pPr algn="l">
              <a:spcBef>
                <a:spcPts val="450"/>
              </a:spcBef>
              <a:spcAft>
                <a:spcPts val="600"/>
              </a:spcAft>
              <a:buFont typeface="Arial" panose="020B0604020202020204" pitchFamily="34" charset="0"/>
              <a:buChar char="•"/>
            </a:pPr>
            <a:r>
              <a:rPr lang="ru-RU" b="1" i="0" dirty="0">
                <a:effectLst/>
                <a:latin typeface="quote-cjk-patch"/>
              </a:rPr>
              <a:t>Факты и примеры: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1" i="0" dirty="0">
                <a:effectLst/>
                <a:latin typeface="quote-cjk-patch"/>
              </a:rPr>
              <a:t>Коррупция в интендантстве:</a:t>
            </a:r>
            <a:r>
              <a:rPr lang="ru-RU" b="0" i="0" dirty="0">
                <a:effectLst/>
                <a:latin typeface="quote-cjk-patch"/>
              </a:rPr>
              <a:t> Воровство и плохое снабжение армии в Севастополе (история А.Л. Меншикова и его окружения).</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Неэффективное командование:</a:t>
            </a:r>
            <a:r>
              <a:rPr lang="ru-RU" b="0" i="0" dirty="0">
                <a:effectLst/>
                <a:latin typeface="quote-cjk-patch"/>
              </a:rPr>
              <a:t> Назначение на посты по принципу личной преданности, а не компетентности (например, князь А.С. Меншиков).</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Цензура и отсутствие обратной связи:</a:t>
            </a:r>
            <a:r>
              <a:rPr lang="ru-RU" b="0" i="0" dirty="0">
                <a:effectLst/>
                <a:latin typeface="quote-cjk-patch"/>
              </a:rPr>
              <a:t> Правда о положении в Крыму доходила до императора с искажениями.</a:t>
            </a:r>
          </a:p>
          <a:p>
            <a:pPr algn="l">
              <a:spcBef>
                <a:spcPts val="450"/>
              </a:spcBef>
              <a:spcAft>
                <a:spcPts val="1200"/>
              </a:spcAft>
              <a:buFont typeface="Arial" panose="020B0604020202020204" pitchFamily="34" charset="0"/>
              <a:buChar char="•"/>
            </a:pPr>
            <a:r>
              <a:rPr lang="ru-RU" b="1" i="0" dirty="0">
                <a:effectLst/>
                <a:latin typeface="quote-cjk-patch"/>
              </a:rPr>
              <a:t>Мнение историка:</a:t>
            </a:r>
            <a:r>
              <a:rPr lang="ru-RU" b="0" i="0" dirty="0">
                <a:effectLst/>
                <a:latin typeface="quote-cjk-patch"/>
              </a:rPr>
              <a:t> «Система Николая I... породила всеобщую боязнь ответственности, доносительство и казнокрадство, что в полной мере проявилось во время Крымской войны» (Л.Г. Захарова).</a:t>
            </a:r>
          </a:p>
          <a:p>
            <a:pPr>
              <a:buNone/>
            </a:pPr>
            <a:br>
              <a:rPr lang="ru-RU" dirty="0"/>
            </a:br>
            <a:endParaRPr lang="ru-RU" dirty="0"/>
          </a:p>
        </p:txBody>
      </p:sp>
      <p:pic>
        <p:nvPicPr>
          <p:cNvPr id="9" name="Рисунок 8" descr="Изображение выглядит как одежда, Человеческое лицо, человек, книга&#10;&#10;Содержимое, созданное искусственным интеллектом, может быть неверным.">
            <a:extLst>
              <a:ext uri="{FF2B5EF4-FFF2-40B4-BE49-F238E27FC236}">
                <a16:creationId xmlns:a16="http://schemas.microsoft.com/office/drawing/2014/main" id="{DDE0E427-7ABD-AFDB-40F0-A1F25FA468E0}"/>
              </a:ext>
            </a:extLst>
          </p:cNvPr>
          <p:cNvPicPr>
            <a:picLocks noChangeAspect="1"/>
          </p:cNvPicPr>
          <p:nvPr/>
        </p:nvPicPr>
        <p:blipFill>
          <a:blip r:embed="rId3"/>
          <a:stretch>
            <a:fillRect/>
          </a:stretch>
        </p:blipFill>
        <p:spPr>
          <a:xfrm>
            <a:off x="8456036" y="1261112"/>
            <a:ext cx="3600845" cy="5118241"/>
          </a:xfrm>
          <a:prstGeom prst="rect">
            <a:avLst/>
          </a:prstGeom>
        </p:spPr>
      </p:pic>
    </p:spTree>
    <p:extLst>
      <p:ext uri="{BB962C8B-B14F-4D97-AF65-F5344CB8AC3E}">
        <p14:creationId xmlns:p14="http://schemas.microsoft.com/office/powerpoint/2010/main" val="21074371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045E333B-2005-23ED-9635-83C2AFF743B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A3CD62D0-D7DE-7D35-C4A0-1F099C259610}"/>
              </a:ext>
            </a:extLst>
          </p:cNvPr>
          <p:cNvSpPr>
            <a:spLocks noGrp="1"/>
          </p:cNvSpPr>
          <p:nvPr>
            <p:ph type="title"/>
          </p:nvPr>
        </p:nvSpPr>
        <p:spPr>
          <a:xfrm>
            <a:off x="838200" y="120028"/>
            <a:ext cx="10515600" cy="1325563"/>
          </a:xfrm>
        </p:spPr>
        <p:txBody>
          <a:bodyPr>
            <a:normAutofit fontScale="90000"/>
          </a:bodyPr>
          <a:lstStyle/>
          <a:p>
            <a:r>
              <a:rPr lang="ru-RU" sz="3200" b="1" dirty="0">
                <a:latin typeface="+mn-lt"/>
              </a:rPr>
              <a:t>Ключевое поражение: сдача Южной стороны Севастополя</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541B7DF1-A51F-1DA9-5BBB-40FBD555876A}"/>
              </a:ext>
            </a:extLst>
          </p:cNvPr>
          <p:cNvSpPr txBox="1"/>
          <p:nvPr/>
        </p:nvSpPr>
        <p:spPr>
          <a:xfrm>
            <a:off x="838200" y="1264931"/>
            <a:ext cx="6723669" cy="5111656"/>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Падение главной базы Черноморского флота после 11-месячной обороны стало символом военного краха системы.</a:t>
            </a:r>
          </a:p>
          <a:p>
            <a:pPr algn="l">
              <a:spcBef>
                <a:spcPts val="450"/>
              </a:spcBef>
              <a:spcAft>
                <a:spcPts val="600"/>
              </a:spcAft>
              <a:buFont typeface="Arial" panose="020B0604020202020204" pitchFamily="34" charset="0"/>
              <a:buChar char="•"/>
            </a:pPr>
            <a:r>
              <a:rPr lang="ru-RU" b="1" i="0" dirty="0">
                <a:effectLst/>
                <a:latin typeface="quote-cjk-patch"/>
              </a:rPr>
              <a:t>Факты: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0" i="0" dirty="0">
                <a:effectLst/>
                <a:latin typeface="quote-cjk-patch"/>
              </a:rPr>
              <a:t>Неспособность деблокировать город сухопутными операциями (Инкерман, Черная речка).</a:t>
            </a:r>
          </a:p>
          <a:p>
            <a:pPr marL="742950" lvl="1" indent="-285750" algn="l">
              <a:spcBef>
                <a:spcPts val="450"/>
              </a:spcBef>
              <a:spcAft>
                <a:spcPts val="1200"/>
              </a:spcAft>
              <a:buFont typeface="Arial" panose="020B0604020202020204" pitchFamily="34" charset="0"/>
              <a:buChar char="•"/>
            </a:pPr>
            <a:r>
              <a:rPr lang="ru-RU" b="0" i="0" dirty="0">
                <a:effectLst/>
                <a:latin typeface="quote-cjk-patch"/>
              </a:rPr>
              <a:t>Критическая нехватка боеприпасов, медикаментов, людей.</a:t>
            </a:r>
          </a:p>
          <a:p>
            <a:pPr marL="742950" lvl="1" indent="-285750" algn="l">
              <a:spcBef>
                <a:spcPts val="450"/>
              </a:spcBef>
              <a:spcAft>
                <a:spcPts val="1200"/>
              </a:spcAft>
              <a:buFont typeface="Arial" panose="020B0604020202020204" pitchFamily="34" charset="0"/>
              <a:buChar char="•"/>
            </a:pPr>
            <a:r>
              <a:rPr lang="ru-RU" b="0" i="0" dirty="0">
                <a:effectLst/>
                <a:latin typeface="quote-cjk-patch"/>
              </a:rPr>
              <a:t>Героизм защитников (Корнилов, Нахимов, Истомин) не мог компенсировать общую отсталость и ошибки командования.</a:t>
            </a:r>
          </a:p>
          <a:p>
            <a:pPr algn="l">
              <a:spcBef>
                <a:spcPts val="450"/>
              </a:spcBef>
              <a:spcAft>
                <a:spcPts val="1200"/>
              </a:spcAft>
              <a:buFont typeface="Arial" panose="020B0604020202020204" pitchFamily="34" charset="0"/>
              <a:buChar char="•"/>
            </a:pPr>
            <a:r>
              <a:rPr lang="ru-RU" b="1" i="0" dirty="0">
                <a:effectLst/>
                <a:latin typeface="quote-cjk-patch"/>
              </a:rPr>
              <a:t>Итог:</a:t>
            </a:r>
            <a:r>
              <a:rPr lang="ru-RU" b="0" i="0" dirty="0">
                <a:effectLst/>
                <a:latin typeface="quote-cjk-patch"/>
              </a:rPr>
              <a:t> Это поражение сломило волю Николая I и сделало неизбежным унизительный мир.</a:t>
            </a:r>
          </a:p>
          <a:p>
            <a:pPr>
              <a:buNone/>
            </a:pPr>
            <a:br>
              <a:rPr lang="ru-RU" dirty="0"/>
            </a:br>
            <a:endParaRPr lang="ru-RU" dirty="0"/>
          </a:p>
        </p:txBody>
      </p:sp>
      <p:pic>
        <p:nvPicPr>
          <p:cNvPr id="9" name="Рисунок 8" descr="Изображение выглядит как транспорт, плавсредство, вода, на открытом воздухе&#10;&#10;Содержимое, созданное искусственным интеллектом, может быть неверным.">
            <a:extLst>
              <a:ext uri="{FF2B5EF4-FFF2-40B4-BE49-F238E27FC236}">
                <a16:creationId xmlns:a16="http://schemas.microsoft.com/office/drawing/2014/main" id="{17A540A1-B8D4-2C92-08F5-B57928DB5708}"/>
              </a:ext>
            </a:extLst>
          </p:cNvPr>
          <p:cNvPicPr>
            <a:picLocks noChangeAspect="1"/>
          </p:cNvPicPr>
          <p:nvPr/>
        </p:nvPicPr>
        <p:blipFill>
          <a:blip r:embed="rId3"/>
          <a:stretch>
            <a:fillRect/>
          </a:stretch>
        </p:blipFill>
        <p:spPr>
          <a:xfrm>
            <a:off x="7796676" y="1264931"/>
            <a:ext cx="4316768" cy="2326681"/>
          </a:xfrm>
          <a:prstGeom prst="rect">
            <a:avLst/>
          </a:prstGeom>
        </p:spPr>
      </p:pic>
      <p:pic>
        <p:nvPicPr>
          <p:cNvPr id="11" name="Рисунок 10" descr="Изображение выглядит как Человеческое лицо, одежда, человек, улыбка&#10;&#10;Содержимое, созданное искусственным интеллектом, может быть неверным.">
            <a:extLst>
              <a:ext uri="{FF2B5EF4-FFF2-40B4-BE49-F238E27FC236}">
                <a16:creationId xmlns:a16="http://schemas.microsoft.com/office/drawing/2014/main" id="{AEF9CA94-8399-C867-05F3-AFC34D6B7D9F}"/>
              </a:ext>
            </a:extLst>
          </p:cNvPr>
          <p:cNvPicPr>
            <a:picLocks noChangeAspect="1"/>
          </p:cNvPicPr>
          <p:nvPr/>
        </p:nvPicPr>
        <p:blipFill>
          <a:blip r:embed="rId4"/>
          <a:stretch>
            <a:fillRect/>
          </a:stretch>
        </p:blipFill>
        <p:spPr>
          <a:xfrm>
            <a:off x="7796677" y="3591612"/>
            <a:ext cx="4316768" cy="2326681"/>
          </a:xfrm>
          <a:prstGeom prst="rect">
            <a:avLst/>
          </a:prstGeom>
        </p:spPr>
      </p:pic>
    </p:spTree>
    <p:extLst>
      <p:ext uri="{BB962C8B-B14F-4D97-AF65-F5344CB8AC3E}">
        <p14:creationId xmlns:p14="http://schemas.microsoft.com/office/powerpoint/2010/main" val="308003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E4D60BAE-0874-0003-7B2D-B91C70A61E2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8D9022C6-160B-B41E-E073-AC67CFDF2A03}"/>
              </a:ext>
            </a:extLst>
          </p:cNvPr>
          <p:cNvSpPr>
            <a:spLocks noGrp="1"/>
          </p:cNvSpPr>
          <p:nvPr>
            <p:ph type="title"/>
          </p:nvPr>
        </p:nvSpPr>
        <p:spPr>
          <a:xfrm>
            <a:off x="121763" y="1213537"/>
            <a:ext cx="10515600" cy="1325563"/>
          </a:xfrm>
        </p:spPr>
        <p:txBody>
          <a:bodyPr>
            <a:normAutofit/>
          </a:bodyPr>
          <a:lstStyle/>
          <a:p>
            <a:r>
              <a:rPr lang="ru-RU" sz="3200" b="1" dirty="0">
                <a:latin typeface="+mn-lt"/>
              </a:rPr>
              <a:t>Смерть Николая I и Парижский мир</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4E424D57-6EBC-3779-6423-F3A42093A549}"/>
              </a:ext>
            </a:extLst>
          </p:cNvPr>
          <p:cNvSpPr txBox="1"/>
          <p:nvPr/>
        </p:nvSpPr>
        <p:spPr>
          <a:xfrm>
            <a:off x="121763" y="1876318"/>
            <a:ext cx="6901206" cy="5170646"/>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Николай I не пережил краха всей своей тридцатилетней системы. Условия Парижского мира (1856) стали официальным признанием этого краха.</a:t>
            </a:r>
          </a:p>
          <a:p>
            <a:pPr algn="l">
              <a:spcBef>
                <a:spcPts val="450"/>
              </a:spcBef>
              <a:spcAft>
                <a:spcPts val="600"/>
              </a:spcAft>
              <a:buFont typeface="Arial" panose="020B0604020202020204" pitchFamily="34" charset="0"/>
              <a:buChar char="•"/>
            </a:pPr>
            <a:r>
              <a:rPr lang="ru-RU" b="1" i="0" dirty="0">
                <a:effectLst/>
                <a:latin typeface="quote-cjk-patch"/>
              </a:rPr>
              <a:t>Факты: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0" i="0" dirty="0">
                <a:effectLst/>
                <a:latin typeface="quote-cjk-patch"/>
              </a:rPr>
              <a:t>Смерть императора 18 февраля (2 марта) 1855 г. в разгар осады Севастополя. По распространенной версии — отравлен горем и сознанием поражения.</a:t>
            </a:r>
          </a:p>
          <a:p>
            <a:pPr marL="742950" lvl="1" indent="-285750" algn="l">
              <a:spcBef>
                <a:spcPts val="450"/>
              </a:spcBef>
              <a:spcAft>
                <a:spcPts val="1200"/>
              </a:spcAft>
              <a:buFont typeface="Arial" panose="020B0604020202020204" pitchFamily="34" charset="0"/>
              <a:buChar char="•"/>
            </a:pPr>
            <a:r>
              <a:rPr lang="ru-RU" b="1" i="0" dirty="0">
                <a:effectLst/>
                <a:latin typeface="quote-cjk-patch"/>
              </a:rPr>
              <a:t>Условия Парижского мира:</a:t>
            </a:r>
            <a:r>
              <a:rPr lang="ru-RU" b="0" i="0" dirty="0">
                <a:effectLst/>
                <a:latin typeface="quote-cjk-patch"/>
              </a:rPr>
              <a:t> Запрет России иметь военный флот и базы на Черном море, потеря протектората над Дунайскими княжествами и православными в Турции, уступка части Бессарабии.</a:t>
            </a:r>
          </a:p>
          <a:p>
            <a:pPr algn="l">
              <a:spcBef>
                <a:spcPts val="450"/>
              </a:spcBef>
              <a:spcAft>
                <a:spcPts val="1200"/>
              </a:spcAft>
              <a:buFont typeface="Arial" panose="020B0604020202020204" pitchFamily="34" charset="0"/>
              <a:buChar char="•"/>
            </a:pPr>
            <a:r>
              <a:rPr lang="ru-RU" b="1" i="0" dirty="0">
                <a:effectLst/>
                <a:latin typeface="quote-cjk-patch"/>
              </a:rPr>
              <a:t>Свидетельство современника:</a:t>
            </a:r>
            <a:r>
              <a:rPr lang="ru-RU" b="0" i="0" dirty="0">
                <a:effectLst/>
                <a:latin typeface="quote-cjk-patch"/>
              </a:rPr>
              <a:t> «Сдачей Севастополя закончилась не только война, но и целая эпоха русской истории» (А.Ф. Тютчева).</a:t>
            </a:r>
          </a:p>
          <a:p>
            <a:pPr>
              <a:buNone/>
            </a:pPr>
            <a:br>
              <a:rPr lang="ru-RU" dirty="0"/>
            </a:br>
            <a:endParaRPr lang="ru-RU" dirty="0"/>
          </a:p>
        </p:txBody>
      </p:sp>
      <p:pic>
        <p:nvPicPr>
          <p:cNvPr id="9" name="Рисунок 8" descr="Изображение выглядит как зарисовка, рисунок, искусство, черно-белый&#10;&#10;Содержимое, созданное искусственным интеллектом, может быть неверным.">
            <a:extLst>
              <a:ext uri="{FF2B5EF4-FFF2-40B4-BE49-F238E27FC236}">
                <a16:creationId xmlns:a16="http://schemas.microsoft.com/office/drawing/2014/main" id="{827002EF-D79F-933C-6025-52CE70EB1DCA}"/>
              </a:ext>
            </a:extLst>
          </p:cNvPr>
          <p:cNvPicPr>
            <a:picLocks noChangeAspect="1"/>
          </p:cNvPicPr>
          <p:nvPr/>
        </p:nvPicPr>
        <p:blipFill>
          <a:blip r:embed="rId3"/>
          <a:stretch>
            <a:fillRect/>
          </a:stretch>
        </p:blipFill>
        <p:spPr>
          <a:xfrm>
            <a:off x="7339945" y="1213537"/>
            <a:ext cx="4535078" cy="5043488"/>
          </a:xfrm>
          <a:prstGeom prst="rect">
            <a:avLst/>
          </a:prstGeom>
        </p:spPr>
      </p:pic>
    </p:spTree>
    <p:extLst>
      <p:ext uri="{BB962C8B-B14F-4D97-AF65-F5344CB8AC3E}">
        <p14:creationId xmlns:p14="http://schemas.microsoft.com/office/powerpoint/2010/main" val="2420059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1DE2EC1E-278B-B8F1-E2A1-1C244F11956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8BF28657-BA93-69FA-6085-9C65058CD2A3}"/>
              </a:ext>
            </a:extLst>
          </p:cNvPr>
          <p:cNvSpPr>
            <a:spLocks noGrp="1"/>
          </p:cNvSpPr>
          <p:nvPr>
            <p:ph type="title"/>
          </p:nvPr>
        </p:nvSpPr>
        <p:spPr>
          <a:xfrm>
            <a:off x="62845" y="246807"/>
            <a:ext cx="12066309" cy="1325563"/>
          </a:xfrm>
        </p:spPr>
        <p:txBody>
          <a:bodyPr>
            <a:noAutofit/>
          </a:bodyPr>
          <a:lstStyle/>
          <a:p>
            <a:r>
              <a:rPr lang="ru-RU" sz="3200" b="1" dirty="0">
                <a:latin typeface="+mn-lt"/>
              </a:rPr>
              <a:t> Рассмотрение альтернативных точек зрения (Контраргументация)</a:t>
            </a:r>
            <a:br>
              <a:rPr lang="ru-RU" sz="3200" b="1" dirty="0">
                <a:latin typeface="+mn-lt"/>
              </a:rPr>
            </a:br>
            <a:br>
              <a:rPr lang="ru-RU" sz="3200" dirty="0">
                <a:latin typeface="+mn-lt"/>
              </a:rPr>
            </a:br>
            <a:endParaRPr lang="ru-RU" sz="3200" dirty="0">
              <a:latin typeface="+mn-lt"/>
            </a:endParaRPr>
          </a:p>
        </p:txBody>
      </p:sp>
      <p:sp>
        <p:nvSpPr>
          <p:cNvPr id="7" name="TextBox 6">
            <a:extLst>
              <a:ext uri="{FF2B5EF4-FFF2-40B4-BE49-F238E27FC236}">
                <a16:creationId xmlns:a16="http://schemas.microsoft.com/office/drawing/2014/main" id="{1B7AD8D8-6FBC-58FF-61EA-51CD41F0FD28}"/>
              </a:ext>
            </a:extLst>
          </p:cNvPr>
          <p:cNvSpPr txBox="1"/>
          <p:nvPr/>
        </p:nvSpPr>
        <p:spPr>
          <a:xfrm>
            <a:off x="498835" y="999626"/>
            <a:ext cx="11360085" cy="5014193"/>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rPr>
              <a:t>Позиция:</a:t>
            </a:r>
            <a:r>
              <a:rPr lang="ru-RU" b="0" i="0" dirty="0">
                <a:effectLst/>
              </a:rPr>
              <a:t> Война была геополитически неизбежным столкновением России с набиравшими мощь западными державами.</a:t>
            </a:r>
          </a:p>
          <a:p>
            <a:pPr algn="l">
              <a:spcBef>
                <a:spcPts val="450"/>
              </a:spcBef>
              <a:spcAft>
                <a:spcPts val="600"/>
              </a:spcAft>
              <a:buFont typeface="Arial" panose="020B0604020202020204" pitchFamily="34" charset="0"/>
              <a:buChar char="•"/>
            </a:pPr>
            <a:r>
              <a:rPr lang="ru-RU" b="1" i="0" dirty="0">
                <a:effectLst/>
              </a:rPr>
              <a:t>Аргументы «за»:</a:t>
            </a:r>
            <a:endParaRPr lang="ru-RU" b="0" i="0" dirty="0">
              <a:effectLst/>
            </a:endParaRPr>
          </a:p>
          <a:p>
            <a:pPr marL="742950" lvl="1" indent="-285750" algn="l">
              <a:spcBef>
                <a:spcPts val="300"/>
              </a:spcBef>
              <a:spcAft>
                <a:spcPts val="1200"/>
              </a:spcAft>
              <a:buFont typeface="Arial" panose="020B0604020202020204" pitchFamily="34" charset="0"/>
              <a:buChar char="•"/>
            </a:pPr>
            <a:r>
              <a:rPr lang="ru-RU" b="1" i="0" dirty="0">
                <a:effectLst/>
              </a:rPr>
              <a:t>Восточный вопрос:</a:t>
            </a:r>
            <a:r>
              <a:rPr lang="ru-RU" b="0" i="0" dirty="0">
                <a:effectLst/>
              </a:rPr>
              <a:t> Объективное противоречие интересов на Балканах и Ближнем Востоке.</a:t>
            </a:r>
          </a:p>
          <a:p>
            <a:pPr marL="742950" lvl="1" indent="-285750" algn="l">
              <a:spcBef>
                <a:spcPts val="450"/>
              </a:spcBef>
              <a:spcAft>
                <a:spcPts val="1200"/>
              </a:spcAft>
              <a:buFont typeface="Arial" panose="020B0604020202020204" pitchFamily="34" charset="0"/>
              <a:buChar char="•"/>
            </a:pPr>
            <a:r>
              <a:rPr lang="ru-RU" b="1" i="0" dirty="0">
                <a:effectLst/>
              </a:rPr>
              <a:t>Стремление Запада ослабить Россию:</a:t>
            </a:r>
            <a:r>
              <a:rPr lang="ru-RU" b="0" i="0" dirty="0">
                <a:effectLst/>
              </a:rPr>
              <a:t> Желание Англии и Франции остановить русскую экспансию.</a:t>
            </a:r>
          </a:p>
          <a:p>
            <a:pPr algn="l">
              <a:spcBef>
                <a:spcPts val="450"/>
              </a:spcBef>
              <a:spcAft>
                <a:spcPts val="600"/>
              </a:spcAft>
              <a:buFont typeface="Arial" panose="020B0604020202020204" pitchFamily="34" charset="0"/>
              <a:buChar char="•"/>
            </a:pPr>
            <a:r>
              <a:rPr lang="ru-RU" b="1" i="0" dirty="0">
                <a:effectLst/>
              </a:rPr>
              <a:t>Наш ответ (критика):</a:t>
            </a:r>
            <a:endParaRPr lang="ru-RU" b="0" i="0" dirty="0">
              <a:effectLst/>
            </a:endParaRPr>
          </a:p>
          <a:p>
            <a:pPr marL="742950" lvl="1" indent="-285750" algn="l">
              <a:spcBef>
                <a:spcPts val="300"/>
              </a:spcBef>
              <a:spcAft>
                <a:spcPts val="1200"/>
              </a:spcAft>
              <a:buFont typeface="Arial" panose="020B0604020202020204" pitchFamily="34" charset="0"/>
              <a:buChar char="•"/>
            </a:pPr>
            <a:r>
              <a:rPr lang="ru-RU" b="0" i="0" dirty="0">
                <a:effectLst/>
              </a:rPr>
              <a:t>Неизбежность не снимает ответственности с политика за форму и время столкновения. </a:t>
            </a:r>
            <a:r>
              <a:rPr lang="ru-RU" b="1" i="0" dirty="0">
                <a:effectLst/>
              </a:rPr>
              <a:t>Агрессивно-провокационная дипломатия Николая I</a:t>
            </a:r>
            <a:r>
              <a:rPr lang="ru-RU" b="0" i="0" dirty="0">
                <a:effectLst/>
              </a:rPr>
              <a:t> ускорила кризис и обеспечила объединение всей Европы против России.</a:t>
            </a:r>
          </a:p>
          <a:p>
            <a:pPr marL="742950" lvl="1" indent="-285750" algn="l">
              <a:spcBef>
                <a:spcPts val="450"/>
              </a:spcBef>
              <a:spcAft>
                <a:spcPts val="1200"/>
              </a:spcAft>
              <a:buFont typeface="Arial" panose="020B0604020202020204" pitchFamily="34" charset="0"/>
              <a:buChar char="•"/>
            </a:pPr>
            <a:r>
              <a:rPr lang="ru-RU" b="0" i="0" dirty="0">
                <a:effectLst/>
              </a:rPr>
              <a:t>При иной, более гибкой внешней политике (как у Александра I или позже у Александра II) конфликт мог быть отсрочен или локализован.</a:t>
            </a:r>
          </a:p>
          <a:p>
            <a:pPr algn="l">
              <a:spcBef>
                <a:spcPts val="450"/>
              </a:spcBef>
              <a:spcAft>
                <a:spcPts val="1200"/>
              </a:spcAft>
              <a:buFont typeface="Arial" panose="020B0604020202020204" pitchFamily="34" charset="0"/>
              <a:buChar char="•"/>
            </a:pPr>
            <a:r>
              <a:rPr lang="ru-RU" b="1" i="0" dirty="0">
                <a:effectLst/>
              </a:rPr>
              <a:t>Вывод:</a:t>
            </a:r>
            <a:r>
              <a:rPr lang="ru-RU" b="0" i="0" dirty="0">
                <a:effectLst/>
              </a:rPr>
              <a:t> Объективные причины были, но </a:t>
            </a:r>
            <a:r>
              <a:rPr lang="ru-RU" b="1" i="0" dirty="0">
                <a:effectLst/>
              </a:rPr>
              <a:t>субъективный фактор</a:t>
            </a:r>
            <a:r>
              <a:rPr lang="ru-RU" b="0" i="0" dirty="0">
                <a:effectLst/>
              </a:rPr>
              <a:t> (личность и политика Николая I) превратил сложную ситуацию в катастрофу.</a:t>
            </a:r>
          </a:p>
        </p:txBody>
      </p:sp>
    </p:spTree>
    <p:extLst>
      <p:ext uri="{BB962C8B-B14F-4D97-AF65-F5344CB8AC3E}">
        <p14:creationId xmlns:p14="http://schemas.microsoft.com/office/powerpoint/2010/main" val="27370493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Объект 8">
            <a:extLst>
              <a:ext uri="{FF2B5EF4-FFF2-40B4-BE49-F238E27FC236}">
                <a16:creationId xmlns:a16="http://schemas.microsoft.com/office/drawing/2014/main" id="{6EE5FE59-A937-A842-AA85-4AB86D93ADE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447EC471-3392-B7D4-6607-C7C193861184}"/>
              </a:ext>
            </a:extLst>
          </p:cNvPr>
          <p:cNvSpPr>
            <a:spLocks noGrp="1"/>
          </p:cNvSpPr>
          <p:nvPr>
            <p:ph type="title"/>
          </p:nvPr>
        </p:nvSpPr>
        <p:spPr>
          <a:xfrm>
            <a:off x="1485900" y="138881"/>
            <a:ext cx="9220200" cy="1325563"/>
          </a:xfrm>
        </p:spPr>
        <p:txBody>
          <a:bodyPr>
            <a:normAutofit/>
          </a:bodyPr>
          <a:lstStyle/>
          <a:p>
            <a:r>
              <a:rPr lang="ru-RU" sz="3200" b="1" dirty="0">
                <a:latin typeface="+mn-lt"/>
              </a:rPr>
              <a:t>Эхо поражения: Внутриполитические последствия</a:t>
            </a:r>
            <a:br>
              <a:rPr lang="ru-RU" sz="3200" b="1" dirty="0">
                <a:latin typeface="+mn-lt"/>
              </a:rPr>
            </a:br>
            <a:endParaRPr lang="ru-RU" sz="3200" dirty="0">
              <a:latin typeface="+mn-lt"/>
            </a:endParaRPr>
          </a:p>
        </p:txBody>
      </p:sp>
      <p:sp>
        <p:nvSpPr>
          <p:cNvPr id="11" name="TextBox 10">
            <a:extLst>
              <a:ext uri="{FF2B5EF4-FFF2-40B4-BE49-F238E27FC236}">
                <a16:creationId xmlns:a16="http://schemas.microsoft.com/office/drawing/2014/main" id="{830BBF3F-6B17-74A5-CDFD-0EE1C32881B7}"/>
              </a:ext>
            </a:extLst>
          </p:cNvPr>
          <p:cNvSpPr txBox="1"/>
          <p:nvPr/>
        </p:nvSpPr>
        <p:spPr>
          <a:xfrm>
            <a:off x="544397" y="1134642"/>
            <a:ext cx="7185582" cy="5170646"/>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latin typeface="quote-cjk-patch"/>
              </a:rPr>
              <a:t>Тезис:</a:t>
            </a:r>
            <a:r>
              <a:rPr lang="ru-RU" b="0" i="0" dirty="0">
                <a:effectLst/>
                <a:latin typeface="quote-cjk-patch"/>
              </a:rPr>
              <a:t> Поражение в войне, за которое нес ответственность покойный император, стало катализатором реформ его сына, Александра II.</a:t>
            </a:r>
          </a:p>
          <a:p>
            <a:pPr algn="l">
              <a:spcBef>
                <a:spcPts val="450"/>
              </a:spcBef>
              <a:spcAft>
                <a:spcPts val="600"/>
              </a:spcAft>
              <a:buFont typeface="Arial" panose="020B0604020202020204" pitchFamily="34" charset="0"/>
              <a:buChar char="•"/>
            </a:pPr>
            <a:r>
              <a:rPr lang="ru-RU" b="1" i="0" dirty="0">
                <a:effectLst/>
                <a:latin typeface="quote-cjk-patch"/>
              </a:rPr>
              <a:t>Факты и цитаты:</a:t>
            </a:r>
            <a:endParaRPr lang="ru-RU" b="0" i="0" dirty="0">
              <a:effectLst/>
              <a:latin typeface="quote-cjk-patch"/>
            </a:endParaRPr>
          </a:p>
          <a:p>
            <a:pPr marL="742950" lvl="1" indent="-285750" algn="l">
              <a:spcBef>
                <a:spcPts val="300"/>
              </a:spcBef>
              <a:spcAft>
                <a:spcPts val="1200"/>
              </a:spcAft>
              <a:buFont typeface="Arial" panose="020B0604020202020204" pitchFamily="34" charset="0"/>
              <a:buChar char="•"/>
            </a:pPr>
            <a:r>
              <a:rPr lang="ru-RU" b="0" i="0" dirty="0">
                <a:effectLst/>
                <a:latin typeface="quote-cjk-patch"/>
              </a:rPr>
              <a:t>Признание правящей элитой необходимости перемен: «Существующий порядок вещей имеет свои недостатки... Лучше начать уничтожать крепостное право сверху, нежели дождаться того времени, когда оно начнет само собой уничтожаться снизу» (Из речи Александра II перед московским дворянством, 1856 г.).</a:t>
            </a:r>
          </a:p>
          <a:p>
            <a:pPr marL="742950" lvl="1" indent="-285750" algn="l">
              <a:spcBef>
                <a:spcPts val="450"/>
              </a:spcBef>
              <a:spcAft>
                <a:spcPts val="1200"/>
              </a:spcAft>
              <a:buFont typeface="Arial" panose="020B0604020202020204" pitchFamily="34" charset="0"/>
              <a:buChar char="•"/>
            </a:pPr>
            <a:r>
              <a:rPr lang="ru-RU" b="0" i="0" dirty="0">
                <a:effectLst/>
                <a:latin typeface="quote-cjk-patch"/>
              </a:rPr>
              <a:t>Начало </a:t>
            </a:r>
            <a:r>
              <a:rPr lang="ru-RU" b="1" i="0" dirty="0">
                <a:effectLst/>
                <a:latin typeface="quote-cjk-patch"/>
              </a:rPr>
              <a:t>Великих реформ</a:t>
            </a:r>
            <a:r>
              <a:rPr lang="ru-RU" b="0" i="0" dirty="0">
                <a:effectLst/>
                <a:latin typeface="quote-cjk-patch"/>
              </a:rPr>
              <a:t>: Крестьянская (1861), военная, судебная, земская.</a:t>
            </a:r>
          </a:p>
          <a:p>
            <a:pPr algn="l">
              <a:spcBef>
                <a:spcPts val="450"/>
              </a:spcBef>
              <a:spcAft>
                <a:spcPts val="1200"/>
              </a:spcAft>
              <a:buFont typeface="Arial" panose="020B0604020202020204" pitchFamily="34" charset="0"/>
              <a:buChar char="•"/>
            </a:pPr>
            <a:r>
              <a:rPr lang="ru-RU" b="1" i="0" dirty="0">
                <a:effectLst/>
                <a:latin typeface="quote-cjk-patch"/>
              </a:rPr>
              <a:t>Вывод:</a:t>
            </a:r>
            <a:r>
              <a:rPr lang="ru-RU" b="0" i="0" dirty="0">
                <a:effectLst/>
                <a:latin typeface="quote-cjk-patch"/>
              </a:rPr>
              <a:t> Поражение, инициированное Николаем I, привело к крушению его системы и к попытке модернизации страны.</a:t>
            </a:r>
          </a:p>
          <a:p>
            <a:pPr>
              <a:buNone/>
            </a:pPr>
            <a:br>
              <a:rPr lang="ru-RU" dirty="0"/>
            </a:br>
            <a:endParaRPr lang="ru-RU" dirty="0"/>
          </a:p>
        </p:txBody>
      </p:sp>
      <p:pic>
        <p:nvPicPr>
          <p:cNvPr id="13" name="Рисунок 12" descr="Изображение выглядит как одежда, снимок экрана, человек&#10;&#10;Содержимое, созданное искусственным интеллектом, может быть неверным.">
            <a:extLst>
              <a:ext uri="{FF2B5EF4-FFF2-40B4-BE49-F238E27FC236}">
                <a16:creationId xmlns:a16="http://schemas.microsoft.com/office/drawing/2014/main" id="{3DAEE437-0605-776E-D321-C07CA0581198}"/>
              </a:ext>
            </a:extLst>
          </p:cNvPr>
          <p:cNvPicPr>
            <a:picLocks noChangeAspect="1"/>
          </p:cNvPicPr>
          <p:nvPr/>
        </p:nvPicPr>
        <p:blipFill>
          <a:blip r:embed="rId3"/>
          <a:stretch>
            <a:fillRect/>
          </a:stretch>
        </p:blipFill>
        <p:spPr>
          <a:xfrm>
            <a:off x="7729978" y="1134642"/>
            <a:ext cx="4355185" cy="4380038"/>
          </a:xfrm>
          <a:prstGeom prst="rect">
            <a:avLst/>
          </a:prstGeom>
        </p:spPr>
      </p:pic>
    </p:spTree>
    <p:extLst>
      <p:ext uri="{BB962C8B-B14F-4D97-AF65-F5344CB8AC3E}">
        <p14:creationId xmlns:p14="http://schemas.microsoft.com/office/powerpoint/2010/main" val="10035382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FA66230D-12AF-FAB5-B4DB-0261886A5C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7999"/>
          </a:xfrm>
        </p:spPr>
      </p:pic>
      <p:sp>
        <p:nvSpPr>
          <p:cNvPr id="2" name="Заголовок 1">
            <a:extLst>
              <a:ext uri="{FF2B5EF4-FFF2-40B4-BE49-F238E27FC236}">
                <a16:creationId xmlns:a16="http://schemas.microsoft.com/office/drawing/2014/main" id="{DCA6A2AF-E861-61A6-2884-AC5708BF192C}"/>
              </a:ext>
            </a:extLst>
          </p:cNvPr>
          <p:cNvSpPr>
            <a:spLocks noGrp="1"/>
          </p:cNvSpPr>
          <p:nvPr>
            <p:ph type="title"/>
          </p:nvPr>
        </p:nvSpPr>
        <p:spPr>
          <a:xfrm>
            <a:off x="1995340" y="0"/>
            <a:ext cx="8201320" cy="1325563"/>
          </a:xfrm>
        </p:spPr>
        <p:txBody>
          <a:bodyPr>
            <a:noAutofit/>
          </a:bodyPr>
          <a:lstStyle/>
          <a:p>
            <a:r>
              <a:rPr lang="ru-RU" sz="3200" b="1" dirty="0">
                <a:latin typeface="+mn-lt"/>
              </a:rPr>
              <a:t>Историографический аспект. Почему оценка Тарле остается актуальной?</a:t>
            </a:r>
            <a:br>
              <a:rPr lang="ru-RU" sz="3200" b="1" dirty="0">
                <a:latin typeface="+mn-lt"/>
              </a:rPr>
            </a:br>
            <a:endParaRPr lang="ru-RU" sz="3200" dirty="0">
              <a:latin typeface="+mn-lt"/>
            </a:endParaRPr>
          </a:p>
        </p:txBody>
      </p:sp>
      <p:sp>
        <p:nvSpPr>
          <p:cNvPr id="7" name="TextBox 6">
            <a:extLst>
              <a:ext uri="{FF2B5EF4-FFF2-40B4-BE49-F238E27FC236}">
                <a16:creationId xmlns:a16="http://schemas.microsoft.com/office/drawing/2014/main" id="{4CB29953-3065-0F5A-3ED8-995CA67478AC}"/>
              </a:ext>
            </a:extLst>
          </p:cNvPr>
          <p:cNvSpPr txBox="1"/>
          <p:nvPr/>
        </p:nvSpPr>
        <p:spPr>
          <a:xfrm>
            <a:off x="235671" y="901222"/>
            <a:ext cx="8910685" cy="3908762"/>
          </a:xfrm>
          <a:prstGeom prst="rect">
            <a:avLst/>
          </a:prstGeom>
          <a:noFill/>
        </p:spPr>
        <p:txBody>
          <a:bodyPr wrap="square">
            <a:spAutoFit/>
          </a:bodyPr>
          <a:lstStyle/>
          <a:p>
            <a:pPr algn="l">
              <a:spcBef>
                <a:spcPts val="1200"/>
              </a:spcBef>
              <a:spcAft>
                <a:spcPts val="1200"/>
              </a:spcAft>
              <a:buFont typeface="Arial" panose="020B0604020202020204" pitchFamily="34" charset="0"/>
              <a:buChar char="•"/>
            </a:pPr>
            <a:r>
              <a:rPr lang="ru-RU" b="1" i="0" dirty="0">
                <a:effectLst/>
              </a:rPr>
              <a:t>Тезис:</a:t>
            </a:r>
            <a:r>
              <a:rPr lang="ru-RU" b="0" i="0" dirty="0">
                <a:effectLst/>
              </a:rPr>
              <a:t> Несмотря на появление новых исследований, критический стержень оценки Тарле (личная ответственность императора + системные пороки) остается научно состоятельным.</a:t>
            </a:r>
          </a:p>
          <a:p>
            <a:pPr algn="l">
              <a:spcBef>
                <a:spcPts val="450"/>
              </a:spcBef>
              <a:spcAft>
                <a:spcPts val="600"/>
              </a:spcAft>
              <a:buFont typeface="Arial" panose="020B0604020202020204" pitchFamily="34" charset="0"/>
              <a:buChar char="•"/>
            </a:pPr>
            <a:r>
              <a:rPr lang="ru-RU" b="1" i="0" dirty="0">
                <a:effectLst/>
              </a:rPr>
              <a:t>Современные историки, подтверждающие эту линию:</a:t>
            </a:r>
            <a:endParaRPr lang="ru-RU" b="0" i="0" dirty="0">
              <a:effectLst/>
            </a:endParaRPr>
          </a:p>
          <a:p>
            <a:pPr marL="742950" lvl="1" indent="-285750" algn="l">
              <a:spcBef>
                <a:spcPts val="300"/>
              </a:spcBef>
              <a:spcAft>
                <a:spcPts val="1200"/>
              </a:spcAft>
              <a:buFont typeface="Arial" panose="020B0604020202020204" pitchFamily="34" charset="0"/>
              <a:buChar char="•"/>
            </a:pPr>
            <a:r>
              <a:rPr lang="ru-RU" b="1" i="0" dirty="0">
                <a:effectLst/>
              </a:rPr>
              <a:t>О.Р. Айрапетов:</a:t>
            </a:r>
            <a:r>
              <a:rPr lang="ru-RU" b="0" i="0" dirty="0">
                <a:effectLst/>
              </a:rPr>
              <a:t> Подчеркивает, что Николай I сам создал негибкую систему управления, которая не выдержала испытания войной.</a:t>
            </a:r>
          </a:p>
          <a:p>
            <a:pPr marL="742950" lvl="1" indent="-285750" algn="l">
              <a:spcBef>
                <a:spcPts val="450"/>
              </a:spcBef>
              <a:spcAft>
                <a:spcPts val="1200"/>
              </a:spcAft>
              <a:buFont typeface="Arial" panose="020B0604020202020204" pitchFamily="34" charset="0"/>
              <a:buChar char="•"/>
            </a:pPr>
            <a:r>
              <a:rPr lang="ru-RU" b="1" i="0" dirty="0">
                <a:effectLst/>
              </a:rPr>
              <a:t>В.Я. </a:t>
            </a:r>
            <a:r>
              <a:rPr lang="ru-RU" b="1" i="0" dirty="0" err="1">
                <a:effectLst/>
              </a:rPr>
              <a:t>Гросул</a:t>
            </a:r>
            <a:r>
              <a:rPr lang="ru-RU" b="1" i="0" dirty="0">
                <a:effectLst/>
              </a:rPr>
              <a:t>:</a:t>
            </a:r>
            <a:r>
              <a:rPr lang="ru-RU" b="0" i="0" dirty="0">
                <a:effectLst/>
              </a:rPr>
              <a:t> Указывает на фатальные просчеты царя в оценке международной обстановки.</a:t>
            </a:r>
          </a:p>
          <a:p>
            <a:pPr algn="l">
              <a:spcBef>
                <a:spcPts val="450"/>
              </a:spcBef>
              <a:spcAft>
                <a:spcPts val="1200"/>
              </a:spcAft>
              <a:buFont typeface="Arial" panose="020B0604020202020204" pitchFamily="34" charset="0"/>
              <a:buChar char="•"/>
            </a:pPr>
            <a:r>
              <a:rPr lang="ru-RU" b="1" i="0" dirty="0">
                <a:effectLst/>
              </a:rPr>
              <a:t>Заключение:</a:t>
            </a:r>
            <a:r>
              <a:rPr lang="ru-RU" b="0" i="0" dirty="0">
                <a:effectLst/>
              </a:rPr>
              <a:t> Современная историография </a:t>
            </a:r>
            <a:r>
              <a:rPr lang="ru-RU" b="1" i="0" dirty="0">
                <a:effectLst/>
              </a:rPr>
              <a:t>углубляет и детализирует</a:t>
            </a:r>
            <a:r>
              <a:rPr lang="ru-RU" b="0" i="0" dirty="0">
                <a:effectLst/>
              </a:rPr>
              <a:t>, но не опровергает основные выводы Тарле о взаимосвязи личности монарха, системы им созданной и катастрофического исхода войны.</a:t>
            </a:r>
          </a:p>
        </p:txBody>
      </p:sp>
      <p:pic>
        <p:nvPicPr>
          <p:cNvPr id="9" name="Рисунок 8" descr="Изображение выглядит как Человеческое лицо, человек, галстук, одежда&#10;&#10;Содержимое, созданное искусственным интеллектом, может быть неверным.">
            <a:extLst>
              <a:ext uri="{FF2B5EF4-FFF2-40B4-BE49-F238E27FC236}">
                <a16:creationId xmlns:a16="http://schemas.microsoft.com/office/drawing/2014/main" id="{090BDC71-EAB6-2655-B59B-AA1BCC27EC3F}"/>
              </a:ext>
            </a:extLst>
          </p:cNvPr>
          <p:cNvPicPr>
            <a:picLocks noChangeAspect="1"/>
          </p:cNvPicPr>
          <p:nvPr/>
        </p:nvPicPr>
        <p:blipFill>
          <a:blip r:embed="rId3"/>
          <a:stretch>
            <a:fillRect/>
          </a:stretch>
        </p:blipFill>
        <p:spPr>
          <a:xfrm>
            <a:off x="8804202" y="901222"/>
            <a:ext cx="3280962" cy="3908762"/>
          </a:xfrm>
          <a:prstGeom prst="rect">
            <a:avLst/>
          </a:prstGeom>
        </p:spPr>
      </p:pic>
    </p:spTree>
    <p:extLst>
      <p:ext uri="{BB962C8B-B14F-4D97-AF65-F5344CB8AC3E}">
        <p14:creationId xmlns:p14="http://schemas.microsoft.com/office/powerpoint/2010/main" val="2732050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1E6AF9C6-F281-B543-8BB6-37339B64BFF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838C1991-C3D8-2ED0-0ED8-113A2864FF82}"/>
              </a:ext>
            </a:extLst>
          </p:cNvPr>
          <p:cNvSpPr>
            <a:spLocks noGrp="1"/>
          </p:cNvSpPr>
          <p:nvPr>
            <p:ph type="title"/>
          </p:nvPr>
        </p:nvSpPr>
        <p:spPr>
          <a:xfrm>
            <a:off x="2301710" y="98192"/>
            <a:ext cx="7588579" cy="1325563"/>
          </a:xfrm>
        </p:spPr>
        <p:txBody>
          <a:bodyPr>
            <a:normAutofit/>
          </a:bodyPr>
          <a:lstStyle/>
          <a:p>
            <a:r>
              <a:rPr lang="ru-RU" sz="3200" b="1" dirty="0">
                <a:latin typeface="+mn-lt"/>
              </a:rPr>
              <a:t>Итоговые аргументы в таблице (Сводка)</a:t>
            </a:r>
            <a:br>
              <a:rPr lang="ru-RU" sz="3200" b="1" dirty="0">
                <a:latin typeface="+mn-lt"/>
              </a:rPr>
            </a:br>
            <a:endParaRPr lang="ru-RU" sz="3200" dirty="0">
              <a:latin typeface="+mn-lt"/>
            </a:endParaRPr>
          </a:p>
        </p:txBody>
      </p:sp>
      <p:graphicFrame>
        <p:nvGraphicFramePr>
          <p:cNvPr id="7" name="Таблица 6">
            <a:extLst>
              <a:ext uri="{FF2B5EF4-FFF2-40B4-BE49-F238E27FC236}">
                <a16:creationId xmlns:a16="http://schemas.microsoft.com/office/drawing/2014/main" id="{06F321B6-2386-85B1-7A89-E414D422104B}"/>
              </a:ext>
            </a:extLst>
          </p:cNvPr>
          <p:cNvGraphicFramePr>
            <a:graphicFrameLocks noGrp="1"/>
          </p:cNvGraphicFramePr>
          <p:nvPr>
            <p:extLst>
              <p:ext uri="{D42A27DB-BD31-4B8C-83A1-F6EECF244321}">
                <p14:modId xmlns:p14="http://schemas.microsoft.com/office/powerpoint/2010/main" val="1702370108"/>
              </p:ext>
            </p:extLst>
          </p:nvPr>
        </p:nvGraphicFramePr>
        <p:xfrm>
          <a:off x="1168924" y="1423755"/>
          <a:ext cx="9766170" cy="4918636"/>
        </p:xfrm>
        <a:graphic>
          <a:graphicData uri="http://schemas.openxmlformats.org/drawingml/2006/table">
            <a:tbl>
              <a:tblPr firstRow="1" bandRow="1">
                <a:tableStyleId>{F5AB1C69-6EDB-4FF4-983F-18BD219EF322}</a:tableStyleId>
              </a:tblPr>
              <a:tblGrid>
                <a:gridCol w="3255390">
                  <a:extLst>
                    <a:ext uri="{9D8B030D-6E8A-4147-A177-3AD203B41FA5}">
                      <a16:colId xmlns:a16="http://schemas.microsoft.com/office/drawing/2014/main" val="2546950205"/>
                    </a:ext>
                  </a:extLst>
                </a:gridCol>
                <a:gridCol w="3255390">
                  <a:extLst>
                    <a:ext uri="{9D8B030D-6E8A-4147-A177-3AD203B41FA5}">
                      <a16:colId xmlns:a16="http://schemas.microsoft.com/office/drawing/2014/main" val="4117766315"/>
                    </a:ext>
                  </a:extLst>
                </a:gridCol>
                <a:gridCol w="3255390">
                  <a:extLst>
                    <a:ext uri="{9D8B030D-6E8A-4147-A177-3AD203B41FA5}">
                      <a16:colId xmlns:a16="http://schemas.microsoft.com/office/drawing/2014/main" val="266253930"/>
                    </a:ext>
                  </a:extLst>
                </a:gridCol>
              </a:tblGrid>
              <a:tr h="940734">
                <a:tc>
                  <a:txBody>
                    <a:bodyPr/>
                    <a:lstStyle/>
                    <a:p>
                      <a:pPr algn="l">
                        <a:lnSpc>
                          <a:spcPts val="1875"/>
                        </a:lnSpc>
                        <a:buNone/>
                      </a:pPr>
                      <a:r>
                        <a:rPr lang="ru-RU" b="1" dirty="0">
                          <a:effectLst/>
                          <a:latin typeface="quote-cjk-patch"/>
                        </a:rPr>
                        <a:t>Область ответственности Николая </a:t>
                      </a:r>
                      <a:r>
                        <a:rPr lang="en-US" b="1" dirty="0">
                          <a:effectLst/>
                          <a:latin typeface="quote-cjk-patch"/>
                        </a:rPr>
                        <a:t>I</a:t>
                      </a:r>
                      <a:endParaRPr lang="en-US" b="0" dirty="0">
                        <a:effectLst/>
                        <a:latin typeface="quote-cjk-patch"/>
                      </a:endParaRPr>
                    </a:p>
                  </a:txBody>
                  <a:tcPr marR="152400" marT="95250" marB="95250" anchor="ctr"/>
                </a:tc>
                <a:tc>
                  <a:txBody>
                    <a:bodyPr/>
                    <a:lstStyle/>
                    <a:p>
                      <a:pPr algn="l">
                        <a:lnSpc>
                          <a:spcPts val="1875"/>
                        </a:lnSpc>
                        <a:buNone/>
                      </a:pPr>
                      <a:r>
                        <a:rPr lang="ru-RU" b="1">
                          <a:effectLst/>
                          <a:latin typeface="quote-cjk-patch"/>
                        </a:rPr>
                        <a:t>Конкретные проявления / Факты</a:t>
                      </a:r>
                      <a:endParaRPr lang="ru-RU" b="0">
                        <a:effectLst/>
                        <a:latin typeface="quote-cjk-patch"/>
                      </a:endParaRPr>
                    </a:p>
                  </a:txBody>
                  <a:tcPr marL="152400" marR="152400" marT="95250" marB="95250" anchor="ctr"/>
                </a:tc>
                <a:tc>
                  <a:txBody>
                    <a:bodyPr/>
                    <a:lstStyle/>
                    <a:p>
                      <a:pPr algn="l">
                        <a:lnSpc>
                          <a:spcPts val="1875"/>
                        </a:lnSpc>
                        <a:buNone/>
                      </a:pPr>
                      <a:r>
                        <a:rPr lang="ru-RU" b="1">
                          <a:effectLst/>
                          <a:latin typeface="quote-cjk-patch"/>
                        </a:rPr>
                        <a:t>Последствия для исхода войны</a:t>
                      </a:r>
                      <a:endParaRPr lang="ru-RU" b="0">
                        <a:effectLst/>
                        <a:latin typeface="quote-cjk-patch"/>
                      </a:endParaRPr>
                    </a:p>
                  </a:txBody>
                  <a:tcPr marL="152400" marR="152400" marT="95250" marB="95250" anchor="ctr"/>
                </a:tc>
                <a:extLst>
                  <a:ext uri="{0D108BD9-81ED-4DB2-BD59-A6C34878D82A}">
                    <a16:rowId xmlns:a16="http://schemas.microsoft.com/office/drawing/2014/main" val="3712297202"/>
                  </a:ext>
                </a:extLst>
              </a:tr>
              <a:tr h="940734">
                <a:tc>
                  <a:txBody>
                    <a:bodyPr/>
                    <a:lstStyle/>
                    <a:p>
                      <a:pPr>
                        <a:lnSpc>
                          <a:spcPts val="1875"/>
                        </a:lnSpc>
                        <a:buNone/>
                      </a:pPr>
                      <a:r>
                        <a:rPr lang="ru-RU" b="1">
                          <a:effectLst/>
                          <a:latin typeface="quote-cjk-patch"/>
                        </a:rPr>
                        <a:t>1. Дипломатия</a:t>
                      </a:r>
                      <a:endParaRPr lang="ru-RU" b="0">
                        <a:effectLst/>
                        <a:latin typeface="quote-cjk-patch"/>
                      </a:endParaRPr>
                    </a:p>
                  </a:txBody>
                  <a:tcPr marR="152400" marT="95250" marB="95250" anchor="ctr"/>
                </a:tc>
                <a:tc>
                  <a:txBody>
                    <a:bodyPr/>
                    <a:lstStyle/>
                    <a:p>
                      <a:pPr>
                        <a:lnSpc>
                          <a:spcPts val="1875"/>
                        </a:lnSpc>
                        <a:buNone/>
                      </a:pPr>
                      <a:r>
                        <a:rPr lang="ru-RU" b="0">
                          <a:effectLst/>
                          <a:latin typeface="quote-cjk-patch"/>
                        </a:rPr>
                        <a:t>Ультиматум Меншикова, «разделы наследства», беседа с Сеймуром</a:t>
                      </a:r>
                    </a:p>
                  </a:txBody>
                  <a:tcPr marL="152400" marR="152400" marT="95250" marB="95250" anchor="ctr"/>
                </a:tc>
                <a:tc>
                  <a:txBody>
                    <a:bodyPr/>
                    <a:lstStyle/>
                    <a:p>
                      <a:pPr>
                        <a:lnSpc>
                          <a:spcPts val="1875"/>
                        </a:lnSpc>
                        <a:buNone/>
                      </a:pPr>
                      <a:r>
                        <a:rPr lang="ru-RU" b="0">
                          <a:effectLst/>
                          <a:latin typeface="quote-cjk-patch"/>
                        </a:rPr>
                        <a:t>Полная международная изоляция, война с коалицией</a:t>
                      </a:r>
                    </a:p>
                  </a:txBody>
                  <a:tcPr marL="152400" marT="95250" marB="95250" anchor="ctr"/>
                </a:tc>
                <a:extLst>
                  <a:ext uri="{0D108BD9-81ED-4DB2-BD59-A6C34878D82A}">
                    <a16:rowId xmlns:a16="http://schemas.microsoft.com/office/drawing/2014/main" val="1266251431"/>
                  </a:ext>
                </a:extLst>
              </a:tr>
              <a:tr h="940734">
                <a:tc>
                  <a:txBody>
                    <a:bodyPr/>
                    <a:lstStyle/>
                    <a:p>
                      <a:pPr>
                        <a:lnSpc>
                          <a:spcPts val="1875"/>
                        </a:lnSpc>
                        <a:buNone/>
                      </a:pPr>
                      <a:r>
                        <a:rPr lang="ru-RU" b="1">
                          <a:effectLst/>
                          <a:latin typeface="quote-cjk-patch"/>
                        </a:rPr>
                        <a:t>2. Военно-техническая сфера</a:t>
                      </a:r>
                      <a:endParaRPr lang="ru-RU" b="0">
                        <a:effectLst/>
                        <a:latin typeface="quote-cjk-patch"/>
                      </a:endParaRPr>
                    </a:p>
                  </a:txBody>
                  <a:tcPr marR="152400" marT="95250" marB="95250" anchor="ctr"/>
                </a:tc>
                <a:tc>
                  <a:txBody>
                    <a:bodyPr/>
                    <a:lstStyle/>
                    <a:p>
                      <a:pPr>
                        <a:lnSpc>
                          <a:spcPts val="1875"/>
                        </a:lnSpc>
                        <a:buNone/>
                      </a:pPr>
                      <a:r>
                        <a:rPr lang="ru-RU" b="0">
                          <a:effectLst/>
                          <a:latin typeface="quote-cjk-patch"/>
                        </a:rPr>
                        <a:t>Консерватизм, неразвитость железных дорог, парового флота</a:t>
                      </a:r>
                    </a:p>
                  </a:txBody>
                  <a:tcPr marL="152400" marR="152400" marT="95250" marB="95250" anchor="ctr"/>
                </a:tc>
                <a:tc>
                  <a:txBody>
                    <a:bodyPr/>
                    <a:lstStyle/>
                    <a:p>
                      <a:pPr>
                        <a:lnSpc>
                          <a:spcPts val="1875"/>
                        </a:lnSpc>
                        <a:buNone/>
                      </a:pPr>
                      <a:r>
                        <a:rPr lang="ru-RU" b="0">
                          <a:effectLst/>
                          <a:latin typeface="quote-cjk-patch"/>
                        </a:rPr>
                        <a:t>Качественное превосходство противника на поле боя</a:t>
                      </a:r>
                    </a:p>
                  </a:txBody>
                  <a:tcPr marL="152400" marT="95250" marB="95250" anchor="ctr"/>
                </a:tc>
                <a:extLst>
                  <a:ext uri="{0D108BD9-81ED-4DB2-BD59-A6C34878D82A}">
                    <a16:rowId xmlns:a16="http://schemas.microsoft.com/office/drawing/2014/main" val="3492443634"/>
                  </a:ext>
                </a:extLst>
              </a:tr>
              <a:tr h="940734">
                <a:tc>
                  <a:txBody>
                    <a:bodyPr/>
                    <a:lstStyle/>
                    <a:p>
                      <a:pPr>
                        <a:lnSpc>
                          <a:spcPts val="1875"/>
                        </a:lnSpc>
                        <a:buNone/>
                      </a:pPr>
                      <a:r>
                        <a:rPr lang="ru-RU" b="1">
                          <a:effectLst/>
                          <a:latin typeface="quote-cjk-patch"/>
                        </a:rPr>
                        <a:t>3. Экономика и социальный строй</a:t>
                      </a:r>
                      <a:endParaRPr lang="ru-RU" b="0">
                        <a:effectLst/>
                        <a:latin typeface="quote-cjk-patch"/>
                      </a:endParaRPr>
                    </a:p>
                  </a:txBody>
                  <a:tcPr marR="152400" marT="95250" marB="95250" anchor="ctr"/>
                </a:tc>
                <a:tc>
                  <a:txBody>
                    <a:bodyPr/>
                    <a:lstStyle/>
                    <a:p>
                      <a:pPr>
                        <a:lnSpc>
                          <a:spcPts val="1875"/>
                        </a:lnSpc>
                        <a:buNone/>
                      </a:pPr>
                      <a:r>
                        <a:rPr lang="ru-RU" b="0">
                          <a:effectLst/>
                          <a:latin typeface="quote-cjk-patch"/>
                        </a:rPr>
                        <a:t>Сохранение и укрепление крепостного права</a:t>
                      </a:r>
                    </a:p>
                  </a:txBody>
                  <a:tcPr marL="152400" marR="152400" marT="95250" marB="95250" anchor="ctr"/>
                </a:tc>
                <a:tc>
                  <a:txBody>
                    <a:bodyPr/>
                    <a:lstStyle/>
                    <a:p>
                      <a:pPr>
                        <a:lnSpc>
                          <a:spcPts val="1875"/>
                        </a:lnSpc>
                        <a:buNone/>
                      </a:pPr>
                      <a:r>
                        <a:rPr lang="ru-RU" b="0">
                          <a:effectLst/>
                          <a:latin typeface="quote-cjk-patch"/>
                        </a:rPr>
                        <a:t>Слабая промышленность, проблемы с мобилизацией и снабжением</a:t>
                      </a:r>
                    </a:p>
                  </a:txBody>
                  <a:tcPr marL="152400" marT="95250" marB="95250" anchor="ctr"/>
                </a:tc>
                <a:extLst>
                  <a:ext uri="{0D108BD9-81ED-4DB2-BD59-A6C34878D82A}">
                    <a16:rowId xmlns:a16="http://schemas.microsoft.com/office/drawing/2014/main" val="4231674713"/>
                  </a:ext>
                </a:extLst>
              </a:tr>
              <a:tr h="940734">
                <a:tc>
                  <a:txBody>
                    <a:bodyPr/>
                    <a:lstStyle/>
                    <a:p>
                      <a:pPr>
                        <a:lnSpc>
                          <a:spcPts val="1875"/>
                        </a:lnSpc>
                        <a:buNone/>
                      </a:pPr>
                      <a:r>
                        <a:rPr lang="ru-RU" b="1">
                          <a:effectLst/>
                          <a:latin typeface="quote-cjk-patch"/>
                        </a:rPr>
                        <a:t>4. Система управления</a:t>
                      </a:r>
                      <a:endParaRPr lang="ru-RU" b="0">
                        <a:effectLst/>
                        <a:latin typeface="quote-cjk-patch"/>
                      </a:endParaRPr>
                    </a:p>
                  </a:txBody>
                  <a:tcPr marR="152400" marT="95250" marB="95250" anchor="ctr"/>
                </a:tc>
                <a:tc>
                  <a:txBody>
                    <a:bodyPr/>
                    <a:lstStyle/>
                    <a:p>
                      <a:pPr>
                        <a:lnSpc>
                          <a:spcPts val="1875"/>
                        </a:lnSpc>
                        <a:buNone/>
                      </a:pPr>
                      <a:r>
                        <a:rPr lang="ru-RU" b="0">
                          <a:effectLst/>
                          <a:latin typeface="quote-cjk-patch"/>
                        </a:rPr>
                        <a:t>Создание вертикали, основанной на подчинении, а не эффективности</a:t>
                      </a:r>
                    </a:p>
                  </a:txBody>
                  <a:tcPr marL="152400" marR="152400" marT="95250" marB="95250" anchor="ctr"/>
                </a:tc>
                <a:tc>
                  <a:txBody>
                    <a:bodyPr/>
                    <a:lstStyle/>
                    <a:p>
                      <a:pPr>
                        <a:lnSpc>
                          <a:spcPts val="1875"/>
                        </a:lnSpc>
                        <a:buNone/>
                      </a:pPr>
                      <a:r>
                        <a:rPr lang="ru-RU" b="0" dirty="0">
                          <a:effectLst/>
                          <a:latin typeface="quote-cjk-patch"/>
                        </a:rPr>
                        <a:t>Коррупция, непрофессионализм командования, неспособность к маневру</a:t>
                      </a:r>
                    </a:p>
                  </a:txBody>
                  <a:tcPr marL="152400" marT="95250" marB="95250" anchor="ctr"/>
                </a:tc>
                <a:extLst>
                  <a:ext uri="{0D108BD9-81ED-4DB2-BD59-A6C34878D82A}">
                    <a16:rowId xmlns:a16="http://schemas.microsoft.com/office/drawing/2014/main" val="3527098652"/>
                  </a:ext>
                </a:extLst>
              </a:tr>
            </a:tbl>
          </a:graphicData>
        </a:graphic>
      </p:graphicFrame>
    </p:spTree>
    <p:extLst>
      <p:ext uri="{BB962C8B-B14F-4D97-AF65-F5344CB8AC3E}">
        <p14:creationId xmlns:p14="http://schemas.microsoft.com/office/powerpoint/2010/main" val="891888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a:extLst>
              <a:ext uri="{FF2B5EF4-FFF2-40B4-BE49-F238E27FC236}">
                <a16:creationId xmlns:a16="http://schemas.microsoft.com/office/drawing/2014/main" id="{07C7AF30-2F94-0E83-8B5D-C60DA564ECE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
        <p:nvSpPr>
          <p:cNvPr id="2" name="Заголовок 1">
            <a:extLst>
              <a:ext uri="{FF2B5EF4-FFF2-40B4-BE49-F238E27FC236}">
                <a16:creationId xmlns:a16="http://schemas.microsoft.com/office/drawing/2014/main" id="{0A9DCA54-2228-5D7D-BFA6-8A69B2072517}"/>
              </a:ext>
            </a:extLst>
          </p:cNvPr>
          <p:cNvSpPr>
            <a:spLocks noGrp="1"/>
          </p:cNvSpPr>
          <p:nvPr>
            <p:ph type="title"/>
          </p:nvPr>
        </p:nvSpPr>
        <p:spPr>
          <a:xfrm>
            <a:off x="4860696" y="368423"/>
            <a:ext cx="2470608" cy="1325563"/>
          </a:xfrm>
        </p:spPr>
        <p:txBody>
          <a:bodyPr/>
          <a:lstStyle/>
          <a:p>
            <a:r>
              <a:rPr lang="ru-RU" b="1" dirty="0"/>
              <a:t>Выводы:</a:t>
            </a:r>
            <a:br>
              <a:rPr lang="ru-RU" b="1" dirty="0"/>
            </a:br>
            <a:endParaRPr lang="ru-RU" dirty="0"/>
          </a:p>
        </p:txBody>
      </p:sp>
      <p:sp>
        <p:nvSpPr>
          <p:cNvPr id="7" name="TextBox 6">
            <a:extLst>
              <a:ext uri="{FF2B5EF4-FFF2-40B4-BE49-F238E27FC236}">
                <a16:creationId xmlns:a16="http://schemas.microsoft.com/office/drawing/2014/main" id="{0288A1E3-A14E-62F3-8539-393006B96FBC}"/>
              </a:ext>
            </a:extLst>
          </p:cNvPr>
          <p:cNvSpPr txBox="1"/>
          <p:nvPr/>
        </p:nvSpPr>
        <p:spPr>
          <a:xfrm>
            <a:off x="3179189" y="1325563"/>
            <a:ext cx="8755145" cy="4501232"/>
          </a:xfrm>
          <a:prstGeom prst="rect">
            <a:avLst/>
          </a:prstGeom>
          <a:noFill/>
        </p:spPr>
        <p:txBody>
          <a:bodyPr wrap="square">
            <a:spAutoFit/>
          </a:bodyPr>
          <a:lstStyle/>
          <a:p>
            <a:pPr algn="l">
              <a:spcBef>
                <a:spcPts val="1200"/>
              </a:spcBef>
              <a:spcAft>
                <a:spcPts val="1200"/>
              </a:spcAft>
              <a:buFont typeface="+mj-lt"/>
              <a:buAutoNum type="arabicPeriod"/>
            </a:pPr>
            <a:r>
              <a:rPr lang="ru-RU" b="1" i="0" dirty="0">
                <a:effectLst/>
                <a:latin typeface="quote-cjk-patch"/>
              </a:rPr>
              <a:t>Цель достигнута.</a:t>
            </a:r>
            <a:r>
              <a:rPr lang="ru-RU" b="0" i="0" dirty="0">
                <a:effectLst/>
                <a:latin typeface="quote-cjk-patch"/>
              </a:rPr>
              <a:t> Нам удалось </a:t>
            </a:r>
            <a:r>
              <a:rPr lang="ru-RU" b="1" i="0" dirty="0">
                <a:effectLst/>
                <a:latin typeface="quote-cjk-patch"/>
              </a:rPr>
              <a:t>подтвердить и конкретизировать</a:t>
            </a:r>
            <a:r>
              <a:rPr lang="ru-RU" b="0" i="0" dirty="0">
                <a:effectLst/>
                <a:latin typeface="quote-cjk-patch"/>
              </a:rPr>
              <a:t> оценку Е.В. Тарле.</a:t>
            </a:r>
          </a:p>
          <a:p>
            <a:pPr algn="l">
              <a:spcBef>
                <a:spcPts val="450"/>
              </a:spcBef>
              <a:spcAft>
                <a:spcPts val="1200"/>
              </a:spcAft>
              <a:buFont typeface="+mj-lt"/>
              <a:buAutoNum type="arabicPeriod"/>
            </a:pPr>
            <a:r>
              <a:rPr lang="ru-RU" b="1" i="0" dirty="0">
                <a:effectLst/>
                <a:latin typeface="quote-cjk-patch"/>
              </a:rPr>
              <a:t>Ключевой вывод:</a:t>
            </a:r>
            <a:r>
              <a:rPr lang="ru-RU" b="0" i="0" dirty="0">
                <a:effectLst/>
                <a:latin typeface="quote-cjk-patch"/>
              </a:rPr>
              <a:t> Николай I действительно был </a:t>
            </a:r>
            <a:r>
              <a:rPr lang="ru-RU" b="1" i="0" dirty="0">
                <a:effectLst/>
                <a:latin typeface="quote-cjk-patch"/>
              </a:rPr>
              <a:t>непосредственным инициатором</a:t>
            </a:r>
            <a:r>
              <a:rPr lang="ru-RU" b="0" i="0" dirty="0">
                <a:effectLst/>
                <a:latin typeface="quote-cjk-patch"/>
              </a:rPr>
              <a:t> дипломатических шагов, приведших к войне. Его личные амбиции и вера в мощь созданной им системы столкнулись с реалиями индустриальной эпохи.</a:t>
            </a:r>
          </a:p>
          <a:p>
            <a:pPr algn="l">
              <a:spcBef>
                <a:spcPts val="450"/>
              </a:spcBef>
              <a:spcAft>
                <a:spcPts val="1200"/>
              </a:spcAft>
              <a:buFont typeface="+mj-lt"/>
              <a:buAutoNum type="arabicPeriod"/>
            </a:pPr>
            <a:r>
              <a:rPr lang="ru-RU" b="1" i="0" dirty="0">
                <a:effectLst/>
                <a:latin typeface="quote-cjk-patch"/>
              </a:rPr>
              <a:t>Системная причина поражения:</a:t>
            </a:r>
            <a:r>
              <a:rPr lang="ru-RU" b="0" i="0" dirty="0">
                <a:effectLst/>
                <a:latin typeface="quote-cjk-patch"/>
              </a:rPr>
              <a:t> Царизм Николая I проиграл войну </a:t>
            </a:r>
            <a:r>
              <a:rPr lang="ru-RU" b="1" i="0" dirty="0">
                <a:effectLst/>
                <a:latin typeface="quote-cjk-patch"/>
              </a:rPr>
              <a:t>не случайно, а закономерно</a:t>
            </a:r>
            <a:r>
              <a:rPr lang="ru-RU" b="0" i="0" dirty="0">
                <a:effectLst/>
                <a:latin typeface="quote-cjk-patch"/>
              </a:rPr>
              <a:t>. Техническая отсталость, крепостническая экономика и негибкая бюрократия были </a:t>
            </a:r>
            <a:r>
              <a:rPr lang="ru-RU" b="1" i="0" dirty="0">
                <a:effectLst/>
                <a:latin typeface="quote-cjk-patch"/>
              </a:rPr>
              <a:t>прямыми следствиями его внутренней политики</a:t>
            </a:r>
            <a:r>
              <a:rPr lang="ru-RU" b="0" i="0" dirty="0">
                <a:effectLst/>
                <a:latin typeface="quote-cjk-patch"/>
              </a:rPr>
              <a:t>.</a:t>
            </a:r>
          </a:p>
          <a:p>
            <a:pPr algn="l">
              <a:spcBef>
                <a:spcPts val="450"/>
              </a:spcBef>
              <a:spcAft>
                <a:spcPts val="1200"/>
              </a:spcAft>
              <a:buFont typeface="+mj-lt"/>
              <a:buAutoNum type="arabicPeriod"/>
            </a:pPr>
            <a:r>
              <a:rPr lang="ru-RU" b="1" i="0" dirty="0">
                <a:effectLst/>
                <a:latin typeface="quote-cjk-patch"/>
              </a:rPr>
              <a:t>Историческое значение:</a:t>
            </a:r>
            <a:r>
              <a:rPr lang="ru-RU" b="0" i="0" dirty="0">
                <a:effectLst/>
                <a:latin typeface="quote-cjk-patch"/>
              </a:rPr>
              <a:t> Крымская война стала </a:t>
            </a:r>
            <a:r>
              <a:rPr lang="ru-RU" b="1" i="0" dirty="0">
                <a:effectLst/>
                <a:latin typeface="quote-cjk-patch"/>
              </a:rPr>
              <a:t>приговором николаевской системе</a:t>
            </a:r>
            <a:r>
              <a:rPr lang="ru-RU" b="0" i="0" dirty="0">
                <a:effectLst/>
                <a:latin typeface="quote-cjk-patch"/>
              </a:rPr>
              <a:t>. Личная трагедия императора, не пережившего краха своего дела, символизировала конец эпохи и острую необходимость коренных реформ, которые и последовали при его преемнике.</a:t>
            </a:r>
          </a:p>
          <a:p>
            <a:pPr>
              <a:buNone/>
            </a:pPr>
            <a:br>
              <a:rPr lang="ru-RU" dirty="0"/>
            </a:br>
            <a:endParaRPr lang="ru-RU" dirty="0"/>
          </a:p>
        </p:txBody>
      </p:sp>
    </p:spTree>
    <p:extLst>
      <p:ext uri="{BB962C8B-B14F-4D97-AF65-F5344CB8AC3E}">
        <p14:creationId xmlns:p14="http://schemas.microsoft.com/office/powerpoint/2010/main" val="168737388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1806</Words>
  <Application>Microsoft Office PowerPoint</Application>
  <PresentationFormat>Широкоэкранный</PresentationFormat>
  <Paragraphs>107</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Calibri</vt:lpstr>
      <vt:lpstr>Calibri Light</vt:lpstr>
      <vt:lpstr>quote-cjk-patch</vt:lpstr>
      <vt:lpstr>Тема Office</vt:lpstr>
      <vt:lpstr>Тема:  «Роль Николая I в начале и поражении России в Крымской войне (1853-1856): оценка Е.В. Тарле и современная историография»  </vt:lpstr>
      <vt:lpstr>Проблема и цель  </vt:lpstr>
      <vt:lpstr>Аргумент 1. Дипломатическая инициатива и просчеты Николая I </vt:lpstr>
      <vt:lpstr>Аргумент 2. Самоизоляция и провал дипломатии </vt:lpstr>
      <vt:lpstr>Аргумент 3. Технико-экономическая отсталость как системный порок </vt:lpstr>
      <vt:lpstr>Аргумент 4. Крепостничество как причина военно-экономической слабости </vt:lpstr>
      <vt:lpstr>Аргумент 5. Порочная система управления и «николаевская вертикаль» </vt:lpstr>
      <vt:lpstr>Ключевое поражение: сдача Южной стороны Севастополя </vt:lpstr>
      <vt:lpstr>Смерть Николая I и Парижский мир </vt:lpstr>
      <vt:lpstr> Рассмотрение альтернативных точек зрения (Контраргументация)  </vt:lpstr>
      <vt:lpstr>Эхо поражения: Внутриполитические последствия </vt:lpstr>
      <vt:lpstr>Историографический аспект. Почему оценка Тарле остается актуальной? </vt:lpstr>
      <vt:lpstr>Итоговые аргументы в таблице (Сводка) </vt:lpstr>
      <vt:lpstr>Выводы: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andrushow dima</dc:creator>
  <cp:lastModifiedBy>andrushow dima</cp:lastModifiedBy>
  <cp:revision>1</cp:revision>
  <dcterms:created xsi:type="dcterms:W3CDTF">2025-12-09T09:54:54Z</dcterms:created>
  <dcterms:modified xsi:type="dcterms:W3CDTF">2025-12-09T10:41:54Z</dcterms:modified>
</cp:coreProperties>
</file>