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handoutMasterIdLst>
    <p:handoutMasterId r:id="rId14"/>
  </p:handoutMasterIdLst>
  <p:sldIdLst>
    <p:sldId id="256" r:id="rId4"/>
    <p:sldId id="260" r:id="rId5"/>
    <p:sldId id="263" r:id="rId6"/>
    <p:sldId id="261" r:id="rId7"/>
    <p:sldId id="264" r:id="rId8"/>
    <p:sldId id="262" r:id="rId9"/>
    <p:sldId id="266" r:id="rId10"/>
    <p:sldId id="265" r:id="rId11"/>
    <p:sldId id="259" r:id="rId12"/>
    <p:sldId id="257" r:id="rId13"/>
  </p:sldIdLst>
  <p:sldSz cx="9144000" cy="5715000" type="screen16x10"/>
  <p:notesSz cx="4625975" cy="68135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9" d="100"/>
          <a:sy n="109" d="100"/>
        </p:scale>
        <p:origin x="-682" y="-58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005043" cy="340931"/>
          </a:xfrm>
          <a:prstGeom prst="rect">
            <a:avLst/>
          </a:prstGeom>
        </p:spPr>
        <p:txBody>
          <a:bodyPr vert="horz" lIns="57305" tIns="28653" rIns="57305" bIns="28653" rtlCol="0"/>
          <a:lstStyle>
            <a:lvl1pPr algn="l">
              <a:defRPr sz="8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2619961" y="0"/>
            <a:ext cx="2005043" cy="340931"/>
          </a:xfrm>
          <a:prstGeom prst="rect">
            <a:avLst/>
          </a:prstGeom>
        </p:spPr>
        <p:txBody>
          <a:bodyPr vert="horz" lIns="57305" tIns="28653" rIns="57305" bIns="28653" rtlCol="0"/>
          <a:lstStyle>
            <a:lvl1pPr algn="r">
              <a:defRPr sz="800"/>
            </a:lvl1pPr>
          </a:lstStyle>
          <a:p>
            <a:fld id="{8F984D99-94BD-411D-9FB9-395993E56B09}" type="datetimeFigureOut">
              <a:rPr lang="ru-RU" smtClean="0"/>
              <a:t>16.02.2026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471608"/>
            <a:ext cx="2005043" cy="340930"/>
          </a:xfrm>
          <a:prstGeom prst="rect">
            <a:avLst/>
          </a:prstGeom>
        </p:spPr>
        <p:txBody>
          <a:bodyPr vert="horz" lIns="57305" tIns="28653" rIns="57305" bIns="28653" rtlCol="0" anchor="b"/>
          <a:lstStyle>
            <a:lvl1pPr algn="l">
              <a:defRPr sz="8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2619961" y="6471608"/>
            <a:ext cx="2005043" cy="340930"/>
          </a:xfrm>
          <a:prstGeom prst="rect">
            <a:avLst/>
          </a:prstGeom>
        </p:spPr>
        <p:txBody>
          <a:bodyPr vert="horz" lIns="57305" tIns="28653" rIns="57305" bIns="28653" rtlCol="0" anchor="b"/>
          <a:lstStyle>
            <a:lvl1pPr algn="r">
              <a:defRPr sz="800"/>
            </a:lvl1pPr>
          </a:lstStyle>
          <a:p>
            <a:fld id="{72537374-ADB7-4238-9AD7-A8C8A2C05D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08526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5800" y="1775520"/>
            <a:ext cx="7772040" cy="12247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457200" y="1337040"/>
            <a:ext cx="8229240" cy="3314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5800" y="1775520"/>
            <a:ext cx="7772040" cy="12247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8229240" cy="3314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5800" y="1775520"/>
            <a:ext cx="7772040" cy="12247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4015800" cy="3314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4674240" y="1337040"/>
            <a:ext cx="4015800" cy="3314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5800" y="1775520"/>
            <a:ext cx="7772040" cy="12247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5800" y="1775520"/>
            <a:ext cx="7772040" cy="5678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5800" y="1775520"/>
            <a:ext cx="7772040" cy="12247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40158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457200" y="3068280"/>
            <a:ext cx="40158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4674240" y="1337040"/>
            <a:ext cx="4015800" cy="3314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5800" y="1775520"/>
            <a:ext cx="7772040" cy="12247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4015800" cy="3314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4674240" y="1337040"/>
            <a:ext cx="40158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 type="body"/>
          </p:nvPr>
        </p:nvSpPr>
        <p:spPr>
          <a:xfrm>
            <a:off x="4674240" y="3068280"/>
            <a:ext cx="40158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5800" y="1775520"/>
            <a:ext cx="7772040" cy="12247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40158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4674240" y="1337040"/>
            <a:ext cx="40158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 type="body"/>
          </p:nvPr>
        </p:nvSpPr>
        <p:spPr>
          <a:xfrm>
            <a:off x="457200" y="3068280"/>
            <a:ext cx="822924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5800" y="1775520"/>
            <a:ext cx="7772040" cy="12247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822924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457200" y="3068280"/>
            <a:ext cx="822924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5800" y="1775520"/>
            <a:ext cx="7772040" cy="12247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40158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 type="body"/>
          </p:nvPr>
        </p:nvSpPr>
        <p:spPr>
          <a:xfrm>
            <a:off x="4674240" y="1337040"/>
            <a:ext cx="40158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 type="body"/>
          </p:nvPr>
        </p:nvSpPr>
        <p:spPr>
          <a:xfrm>
            <a:off x="4674240" y="3068280"/>
            <a:ext cx="40158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 type="body"/>
          </p:nvPr>
        </p:nvSpPr>
        <p:spPr>
          <a:xfrm>
            <a:off x="457200" y="3068280"/>
            <a:ext cx="40158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5800" y="1775520"/>
            <a:ext cx="7772040" cy="12247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26496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 type="body"/>
          </p:nvPr>
        </p:nvSpPr>
        <p:spPr>
          <a:xfrm>
            <a:off x="3239640" y="1337040"/>
            <a:ext cx="26496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 type="body"/>
          </p:nvPr>
        </p:nvSpPr>
        <p:spPr>
          <a:xfrm>
            <a:off x="6022080" y="1337040"/>
            <a:ext cx="26496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 type="body"/>
          </p:nvPr>
        </p:nvSpPr>
        <p:spPr>
          <a:xfrm>
            <a:off x="6022080" y="3068280"/>
            <a:ext cx="26496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 type="body"/>
          </p:nvPr>
        </p:nvSpPr>
        <p:spPr>
          <a:xfrm>
            <a:off x="3239640" y="3068280"/>
            <a:ext cx="26496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 type="body"/>
          </p:nvPr>
        </p:nvSpPr>
        <p:spPr>
          <a:xfrm>
            <a:off x="457200" y="3068280"/>
            <a:ext cx="26496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685800" y="1775520"/>
            <a:ext cx="7772040" cy="12247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subTitle"/>
          </p:nvPr>
        </p:nvSpPr>
        <p:spPr>
          <a:xfrm>
            <a:off x="457200" y="1337040"/>
            <a:ext cx="8229240" cy="3314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685800" y="1775520"/>
            <a:ext cx="7772040" cy="12247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1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8229240" cy="3314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685800" y="1775520"/>
            <a:ext cx="7772040" cy="12247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4015800" cy="3314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 type="body"/>
          </p:nvPr>
        </p:nvSpPr>
        <p:spPr>
          <a:xfrm>
            <a:off x="4674240" y="1337040"/>
            <a:ext cx="4015800" cy="3314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685800" y="1775520"/>
            <a:ext cx="7772040" cy="12247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subTitle"/>
          </p:nvPr>
        </p:nvSpPr>
        <p:spPr>
          <a:xfrm>
            <a:off x="685800" y="1775520"/>
            <a:ext cx="7772040" cy="5678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685800" y="1775520"/>
            <a:ext cx="7772040" cy="12247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40158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57200" y="3068280"/>
            <a:ext cx="40158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0" name="PlaceHolder 4"/>
          <p:cNvSpPr>
            <a:spLocks noGrp="1"/>
          </p:cNvSpPr>
          <p:nvPr>
            <p:ph type="body"/>
          </p:nvPr>
        </p:nvSpPr>
        <p:spPr>
          <a:xfrm>
            <a:off x="4674240" y="1337040"/>
            <a:ext cx="4015800" cy="3314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685800" y="1775520"/>
            <a:ext cx="7772040" cy="12247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4015800" cy="3314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4674240" y="1337040"/>
            <a:ext cx="40158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 type="body"/>
          </p:nvPr>
        </p:nvSpPr>
        <p:spPr>
          <a:xfrm>
            <a:off x="4674240" y="3068280"/>
            <a:ext cx="40158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685800" y="1775520"/>
            <a:ext cx="7772040" cy="12247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40158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4674240" y="1337040"/>
            <a:ext cx="40158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 type="body"/>
          </p:nvPr>
        </p:nvSpPr>
        <p:spPr>
          <a:xfrm>
            <a:off x="457200" y="3068280"/>
            <a:ext cx="822924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685800" y="1775520"/>
            <a:ext cx="7772040" cy="12247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822924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1" name="PlaceHolder 3"/>
          <p:cNvSpPr>
            <a:spLocks noGrp="1"/>
          </p:cNvSpPr>
          <p:nvPr>
            <p:ph type="body"/>
          </p:nvPr>
        </p:nvSpPr>
        <p:spPr>
          <a:xfrm>
            <a:off x="457200" y="3068280"/>
            <a:ext cx="822924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685800" y="1775520"/>
            <a:ext cx="7772040" cy="12247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40158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4674240" y="1337040"/>
            <a:ext cx="40158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body"/>
          </p:nvPr>
        </p:nvSpPr>
        <p:spPr>
          <a:xfrm>
            <a:off x="4674240" y="3068280"/>
            <a:ext cx="40158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6" name="PlaceHolder 5"/>
          <p:cNvSpPr>
            <a:spLocks noGrp="1"/>
          </p:cNvSpPr>
          <p:nvPr>
            <p:ph type="body"/>
          </p:nvPr>
        </p:nvSpPr>
        <p:spPr>
          <a:xfrm>
            <a:off x="457200" y="3068280"/>
            <a:ext cx="40158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685800" y="1775520"/>
            <a:ext cx="7772040" cy="12247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26496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3239640" y="1337040"/>
            <a:ext cx="26496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 type="body"/>
          </p:nvPr>
        </p:nvSpPr>
        <p:spPr>
          <a:xfrm>
            <a:off x="6022080" y="1337040"/>
            <a:ext cx="26496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1" name="PlaceHolder 5"/>
          <p:cNvSpPr>
            <a:spLocks noGrp="1"/>
          </p:cNvSpPr>
          <p:nvPr>
            <p:ph type="body"/>
          </p:nvPr>
        </p:nvSpPr>
        <p:spPr>
          <a:xfrm>
            <a:off x="6022080" y="3068280"/>
            <a:ext cx="26496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2" name="PlaceHolder 6"/>
          <p:cNvSpPr>
            <a:spLocks noGrp="1"/>
          </p:cNvSpPr>
          <p:nvPr>
            <p:ph type="body"/>
          </p:nvPr>
        </p:nvSpPr>
        <p:spPr>
          <a:xfrm>
            <a:off x="3239640" y="3068280"/>
            <a:ext cx="26496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3" name="PlaceHolder 7"/>
          <p:cNvSpPr>
            <a:spLocks noGrp="1"/>
          </p:cNvSpPr>
          <p:nvPr>
            <p:ph type="body"/>
          </p:nvPr>
        </p:nvSpPr>
        <p:spPr>
          <a:xfrm>
            <a:off x="457200" y="3068280"/>
            <a:ext cx="26496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5800" y="1775520"/>
            <a:ext cx="7772040" cy="12247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 type="subTitle"/>
          </p:nvPr>
        </p:nvSpPr>
        <p:spPr>
          <a:xfrm>
            <a:off x="457200" y="1337040"/>
            <a:ext cx="8229240" cy="33141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5800" y="1775520"/>
            <a:ext cx="7772040" cy="12247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8229240" cy="3314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685800" y="1775520"/>
            <a:ext cx="7772040" cy="12247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7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4015800" cy="3314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8" name="PlaceHolder 3"/>
          <p:cNvSpPr>
            <a:spLocks noGrp="1"/>
          </p:cNvSpPr>
          <p:nvPr>
            <p:ph type="body"/>
          </p:nvPr>
        </p:nvSpPr>
        <p:spPr>
          <a:xfrm>
            <a:off x="4674240" y="1337040"/>
            <a:ext cx="4015800" cy="3314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5800" y="1775520"/>
            <a:ext cx="7772040" cy="12247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subTitle"/>
          </p:nvPr>
        </p:nvSpPr>
        <p:spPr>
          <a:xfrm>
            <a:off x="685800" y="1775520"/>
            <a:ext cx="7772040" cy="5678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685800" y="1775520"/>
            <a:ext cx="7772040" cy="12247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40158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3" name="PlaceHolder 3"/>
          <p:cNvSpPr>
            <a:spLocks noGrp="1"/>
          </p:cNvSpPr>
          <p:nvPr>
            <p:ph type="body"/>
          </p:nvPr>
        </p:nvSpPr>
        <p:spPr>
          <a:xfrm>
            <a:off x="457200" y="3068280"/>
            <a:ext cx="40158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4" name="PlaceHolder 4"/>
          <p:cNvSpPr>
            <a:spLocks noGrp="1"/>
          </p:cNvSpPr>
          <p:nvPr>
            <p:ph type="body"/>
          </p:nvPr>
        </p:nvSpPr>
        <p:spPr>
          <a:xfrm>
            <a:off x="4674240" y="1337040"/>
            <a:ext cx="4015800" cy="3314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PlaceHolder 1"/>
          <p:cNvSpPr>
            <a:spLocks noGrp="1"/>
          </p:cNvSpPr>
          <p:nvPr>
            <p:ph type="title"/>
          </p:nvPr>
        </p:nvSpPr>
        <p:spPr>
          <a:xfrm>
            <a:off x="685800" y="1775520"/>
            <a:ext cx="7772040" cy="12247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6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4015800" cy="3314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7" name="PlaceHolder 3"/>
          <p:cNvSpPr>
            <a:spLocks noGrp="1"/>
          </p:cNvSpPr>
          <p:nvPr>
            <p:ph type="body"/>
          </p:nvPr>
        </p:nvSpPr>
        <p:spPr>
          <a:xfrm>
            <a:off x="4674240" y="1337040"/>
            <a:ext cx="40158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8" name="PlaceHolder 4"/>
          <p:cNvSpPr>
            <a:spLocks noGrp="1"/>
          </p:cNvSpPr>
          <p:nvPr>
            <p:ph type="body"/>
          </p:nvPr>
        </p:nvSpPr>
        <p:spPr>
          <a:xfrm>
            <a:off x="4674240" y="3068280"/>
            <a:ext cx="40158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685800" y="1775520"/>
            <a:ext cx="7772040" cy="12247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40158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1" name="PlaceHolder 3"/>
          <p:cNvSpPr>
            <a:spLocks noGrp="1"/>
          </p:cNvSpPr>
          <p:nvPr>
            <p:ph type="body"/>
          </p:nvPr>
        </p:nvSpPr>
        <p:spPr>
          <a:xfrm>
            <a:off x="4674240" y="1337040"/>
            <a:ext cx="40158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2" name="PlaceHolder 4"/>
          <p:cNvSpPr>
            <a:spLocks noGrp="1"/>
          </p:cNvSpPr>
          <p:nvPr>
            <p:ph type="body"/>
          </p:nvPr>
        </p:nvSpPr>
        <p:spPr>
          <a:xfrm>
            <a:off x="457200" y="3068280"/>
            <a:ext cx="822924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685800" y="1775520"/>
            <a:ext cx="7772040" cy="12247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4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822924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5" name="PlaceHolder 3"/>
          <p:cNvSpPr>
            <a:spLocks noGrp="1"/>
          </p:cNvSpPr>
          <p:nvPr>
            <p:ph type="body"/>
          </p:nvPr>
        </p:nvSpPr>
        <p:spPr>
          <a:xfrm>
            <a:off x="457200" y="3068280"/>
            <a:ext cx="822924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title"/>
          </p:nvPr>
        </p:nvSpPr>
        <p:spPr>
          <a:xfrm>
            <a:off x="685800" y="1775520"/>
            <a:ext cx="7772040" cy="12247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7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40158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8" name="PlaceHolder 3"/>
          <p:cNvSpPr>
            <a:spLocks noGrp="1"/>
          </p:cNvSpPr>
          <p:nvPr>
            <p:ph type="body"/>
          </p:nvPr>
        </p:nvSpPr>
        <p:spPr>
          <a:xfrm>
            <a:off x="4674240" y="1337040"/>
            <a:ext cx="40158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9" name="PlaceHolder 4"/>
          <p:cNvSpPr>
            <a:spLocks noGrp="1"/>
          </p:cNvSpPr>
          <p:nvPr>
            <p:ph type="body"/>
          </p:nvPr>
        </p:nvSpPr>
        <p:spPr>
          <a:xfrm>
            <a:off x="4674240" y="3068280"/>
            <a:ext cx="40158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0" name="PlaceHolder 5"/>
          <p:cNvSpPr>
            <a:spLocks noGrp="1"/>
          </p:cNvSpPr>
          <p:nvPr>
            <p:ph type="body"/>
          </p:nvPr>
        </p:nvSpPr>
        <p:spPr>
          <a:xfrm>
            <a:off x="457200" y="3068280"/>
            <a:ext cx="40158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685800" y="1775520"/>
            <a:ext cx="7772040" cy="1224720"/>
          </a:xfrm>
          <a:prstGeom prst="rect">
            <a:avLst/>
          </a:prstGeom>
        </p:spPr>
        <p:txBody>
          <a:bodyPr lIns="0" tIns="0" rIns="0" bIns="0" anchor="ctr"/>
          <a:lstStyle/>
          <a:p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2" name="PlaceHolder 2"/>
          <p:cNvSpPr>
            <a:spLocks noGrp="1"/>
          </p:cNvSpPr>
          <p:nvPr>
            <p:ph type="body"/>
          </p:nvPr>
        </p:nvSpPr>
        <p:spPr>
          <a:xfrm>
            <a:off x="457200" y="1337040"/>
            <a:ext cx="26496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3" name="PlaceHolder 3"/>
          <p:cNvSpPr>
            <a:spLocks noGrp="1"/>
          </p:cNvSpPr>
          <p:nvPr>
            <p:ph type="body"/>
          </p:nvPr>
        </p:nvSpPr>
        <p:spPr>
          <a:xfrm>
            <a:off x="3239640" y="1337040"/>
            <a:ext cx="26496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4" name="PlaceHolder 4"/>
          <p:cNvSpPr>
            <a:spLocks noGrp="1"/>
          </p:cNvSpPr>
          <p:nvPr>
            <p:ph type="body"/>
          </p:nvPr>
        </p:nvSpPr>
        <p:spPr>
          <a:xfrm>
            <a:off x="6022080" y="1337040"/>
            <a:ext cx="26496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5" name="PlaceHolder 5"/>
          <p:cNvSpPr>
            <a:spLocks noGrp="1"/>
          </p:cNvSpPr>
          <p:nvPr>
            <p:ph type="body"/>
          </p:nvPr>
        </p:nvSpPr>
        <p:spPr>
          <a:xfrm>
            <a:off x="6022080" y="3068280"/>
            <a:ext cx="26496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6" name="PlaceHolder 6"/>
          <p:cNvSpPr>
            <a:spLocks noGrp="1"/>
          </p:cNvSpPr>
          <p:nvPr>
            <p:ph type="body"/>
          </p:nvPr>
        </p:nvSpPr>
        <p:spPr>
          <a:xfrm>
            <a:off x="3239640" y="3068280"/>
            <a:ext cx="26496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7" name="PlaceHolder 7"/>
          <p:cNvSpPr>
            <a:spLocks noGrp="1"/>
          </p:cNvSpPr>
          <p:nvPr>
            <p:ph type="body"/>
          </p:nvPr>
        </p:nvSpPr>
        <p:spPr>
          <a:xfrm>
            <a:off x="457200" y="3068280"/>
            <a:ext cx="2649600" cy="15807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6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/>
          <p:nvPr/>
        </p:nvPicPr>
        <p:blipFill>
          <a:blip r:embed="rId14"/>
          <a:stretch/>
        </p:blipFill>
        <p:spPr>
          <a:xfrm>
            <a:off x="0" y="0"/>
            <a:ext cx="9145080" cy="5714640"/>
          </a:xfrm>
          <a:prstGeom prst="rect">
            <a:avLst/>
          </a:prstGeom>
          <a:ln>
            <a:noFill/>
          </a:ln>
        </p:spPr>
      </p:pic>
      <p:sp>
        <p:nvSpPr>
          <p:cNvPr id="12" name="CustomShape 1"/>
          <p:cNvSpPr/>
          <p:nvPr/>
        </p:nvSpPr>
        <p:spPr>
          <a:xfrm>
            <a:off x="827640" y="0"/>
            <a:ext cx="7920360" cy="5714640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2" name="Picture 4"/>
          <p:cNvPicPr/>
          <p:nvPr/>
        </p:nvPicPr>
        <p:blipFill>
          <a:blip r:embed="rId15"/>
          <a:stretch/>
        </p:blipFill>
        <p:spPr>
          <a:xfrm>
            <a:off x="0" y="-7560"/>
            <a:ext cx="683640" cy="5722200"/>
          </a:xfrm>
          <a:prstGeom prst="rect">
            <a:avLst/>
          </a:prstGeom>
          <a:ln>
            <a:noFill/>
          </a:ln>
        </p:spPr>
      </p:pic>
      <p:pic>
        <p:nvPicPr>
          <p:cNvPr id="3" name="Picture 2"/>
          <p:cNvPicPr/>
          <p:nvPr/>
        </p:nvPicPr>
        <p:blipFill>
          <a:blip r:embed="rId16"/>
          <a:stretch/>
        </p:blipFill>
        <p:spPr>
          <a:xfrm>
            <a:off x="-15840" y="-7560"/>
            <a:ext cx="699480" cy="1800000"/>
          </a:xfrm>
          <a:prstGeom prst="rect">
            <a:avLst/>
          </a:prstGeom>
          <a:ln>
            <a:noFill/>
          </a:ln>
        </p:spPr>
      </p:pic>
      <p:pic>
        <p:nvPicPr>
          <p:cNvPr id="4" name="Picture 8"/>
          <p:cNvPicPr/>
          <p:nvPr/>
        </p:nvPicPr>
        <p:blipFill>
          <a:blip r:embed="rId17"/>
          <a:stretch/>
        </p:blipFill>
        <p:spPr>
          <a:xfrm>
            <a:off x="8124840" y="13680"/>
            <a:ext cx="1016640" cy="1800000"/>
          </a:xfrm>
          <a:prstGeom prst="rect">
            <a:avLst/>
          </a:prstGeom>
          <a:ln>
            <a:noFill/>
          </a:ln>
        </p:spPr>
      </p:pic>
      <p:pic>
        <p:nvPicPr>
          <p:cNvPr id="5" name="Picture 3"/>
          <p:cNvPicPr/>
          <p:nvPr/>
        </p:nvPicPr>
        <p:blipFill>
          <a:blip r:embed="rId18"/>
          <a:stretch/>
        </p:blipFill>
        <p:spPr>
          <a:xfrm>
            <a:off x="2942280" y="265320"/>
            <a:ext cx="3551400" cy="924120"/>
          </a:xfrm>
          <a:prstGeom prst="rect">
            <a:avLst/>
          </a:prstGeom>
          <a:ln>
            <a:noFill/>
          </a:ln>
        </p:spPr>
      </p:pic>
      <p:sp>
        <p:nvSpPr>
          <p:cNvPr id="6" name="PlaceHolder 2"/>
          <p:cNvSpPr>
            <a:spLocks noGrp="1"/>
          </p:cNvSpPr>
          <p:nvPr>
            <p:ph type="title"/>
          </p:nvPr>
        </p:nvSpPr>
        <p:spPr>
          <a:xfrm>
            <a:off x="685800" y="1775520"/>
            <a:ext cx="7772040" cy="122472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ru-RU" sz="4400" b="0" strike="noStrike" spc="-1">
                <a:solidFill>
                  <a:srgbClr val="000000"/>
                </a:solidFill>
                <a:latin typeface="Calibri"/>
              </a:rPr>
              <a:t>Образец заголовка</a:t>
            </a:r>
          </a:p>
        </p:txBody>
      </p:sp>
      <p:sp>
        <p:nvSpPr>
          <p:cNvPr id="7" name="PlaceHolder 3"/>
          <p:cNvSpPr>
            <a:spLocks noGrp="1"/>
          </p:cNvSpPr>
          <p:nvPr>
            <p:ph type="dt"/>
          </p:nvPr>
        </p:nvSpPr>
        <p:spPr>
          <a:xfrm>
            <a:off x="457200" y="5297040"/>
            <a:ext cx="2133360" cy="30384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fld id="{03158FCC-0F5E-4EE0-A7C7-FF6BA6102EB5}" type="datetime">
              <a:rPr lang="en-US" sz="1200" b="0" strike="noStrike" spc="-1">
                <a:solidFill>
                  <a:srgbClr val="8B8B8B"/>
                </a:solidFill>
                <a:latin typeface="Calibri"/>
              </a:rPr>
              <a:t>2/16/2026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8" name="PlaceHolder 4"/>
          <p:cNvSpPr>
            <a:spLocks noGrp="1"/>
          </p:cNvSpPr>
          <p:nvPr>
            <p:ph type="ftr"/>
          </p:nvPr>
        </p:nvSpPr>
        <p:spPr>
          <a:xfrm>
            <a:off x="3124080" y="5297040"/>
            <a:ext cx="2895120" cy="303840"/>
          </a:xfrm>
          <a:prstGeom prst="rect">
            <a:avLst/>
          </a:prstGeom>
        </p:spPr>
        <p:txBody>
          <a:bodyPr anchor="ctr"/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9" name="PlaceHolder 5"/>
          <p:cNvSpPr>
            <a:spLocks noGrp="1"/>
          </p:cNvSpPr>
          <p:nvPr>
            <p:ph type="sldNum"/>
          </p:nvPr>
        </p:nvSpPr>
        <p:spPr>
          <a:xfrm>
            <a:off x="6553080" y="5297040"/>
            <a:ext cx="2133360" cy="30384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C8E7CE3C-D965-42D7-A702-8C2E47EEADFD}" type="slidenum">
              <a:rPr lang="en-US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10" name="PlaceHolder 6"/>
          <p:cNvSpPr>
            <a:spLocks noGrp="1"/>
          </p:cNvSpPr>
          <p:nvPr>
            <p:ph type="body"/>
          </p:nvPr>
        </p:nvSpPr>
        <p:spPr>
          <a:xfrm>
            <a:off x="457200" y="1337040"/>
            <a:ext cx="8229240" cy="3314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solidFill>
                  <a:srgbClr val="000000"/>
                </a:solidFill>
                <a:latin typeface="Calibri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400" b="0" strike="noStrike" spc="-1">
                <a:solidFill>
                  <a:srgbClr val="000000"/>
                </a:solidFill>
                <a:latin typeface="Calibri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2"/>
          <p:cNvPicPr/>
          <p:nvPr/>
        </p:nvPicPr>
        <p:blipFill>
          <a:blip r:embed="rId14"/>
          <a:stretch/>
        </p:blipFill>
        <p:spPr>
          <a:xfrm>
            <a:off x="0" y="0"/>
            <a:ext cx="9145080" cy="5714640"/>
          </a:xfrm>
          <a:prstGeom prst="rect">
            <a:avLst/>
          </a:prstGeom>
          <a:ln>
            <a:noFill/>
          </a:ln>
        </p:spPr>
      </p:pic>
      <p:sp>
        <p:nvSpPr>
          <p:cNvPr id="48" name="CustomShape 1"/>
          <p:cNvSpPr/>
          <p:nvPr/>
        </p:nvSpPr>
        <p:spPr>
          <a:xfrm>
            <a:off x="827640" y="0"/>
            <a:ext cx="7920360" cy="5714640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49" name="Picture 4"/>
          <p:cNvPicPr/>
          <p:nvPr/>
        </p:nvPicPr>
        <p:blipFill>
          <a:blip r:embed="rId15"/>
          <a:stretch/>
        </p:blipFill>
        <p:spPr>
          <a:xfrm>
            <a:off x="0" y="-7560"/>
            <a:ext cx="683640" cy="5722200"/>
          </a:xfrm>
          <a:prstGeom prst="rect">
            <a:avLst/>
          </a:prstGeom>
          <a:ln>
            <a:noFill/>
          </a:ln>
        </p:spPr>
      </p:pic>
      <p:pic>
        <p:nvPicPr>
          <p:cNvPr id="50" name="Picture 2"/>
          <p:cNvPicPr/>
          <p:nvPr/>
        </p:nvPicPr>
        <p:blipFill>
          <a:blip r:embed="rId16"/>
          <a:stretch/>
        </p:blipFill>
        <p:spPr>
          <a:xfrm>
            <a:off x="-15840" y="-7560"/>
            <a:ext cx="699480" cy="1800000"/>
          </a:xfrm>
          <a:prstGeom prst="rect">
            <a:avLst/>
          </a:prstGeom>
          <a:ln>
            <a:noFill/>
          </a:ln>
        </p:spPr>
      </p:pic>
      <p:pic>
        <p:nvPicPr>
          <p:cNvPr id="51" name="Picture 8"/>
          <p:cNvPicPr/>
          <p:nvPr/>
        </p:nvPicPr>
        <p:blipFill>
          <a:blip r:embed="rId17"/>
          <a:stretch/>
        </p:blipFill>
        <p:spPr>
          <a:xfrm>
            <a:off x="8124840" y="13680"/>
            <a:ext cx="1016640" cy="1800000"/>
          </a:xfrm>
          <a:prstGeom prst="rect">
            <a:avLst/>
          </a:prstGeom>
          <a:ln>
            <a:noFill/>
          </a:ln>
        </p:spPr>
      </p:pic>
      <p:sp>
        <p:nvSpPr>
          <p:cNvPr id="52" name="PlaceHolder 2"/>
          <p:cNvSpPr>
            <a:spLocks noGrp="1"/>
          </p:cNvSpPr>
          <p:nvPr>
            <p:ph type="title"/>
          </p:nvPr>
        </p:nvSpPr>
        <p:spPr>
          <a:xfrm>
            <a:off x="457200" y="228960"/>
            <a:ext cx="8229240" cy="952200"/>
          </a:xfrm>
          <a:prstGeom prst="rect">
            <a:avLst/>
          </a:prstGeom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ru-RU" sz="4400" b="0" strike="noStrike" spc="-1">
                <a:solidFill>
                  <a:srgbClr val="000000"/>
                </a:solidFill>
                <a:latin typeface="Calibri"/>
              </a:rPr>
              <a:t>Образец заголовка</a:t>
            </a:r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457200" y="1333440"/>
            <a:ext cx="4038120" cy="3771360"/>
          </a:xfrm>
          <a:prstGeom prst="rect">
            <a:avLst/>
          </a:prstGeom>
        </p:spPr>
        <p:txBody>
          <a:bodyPr/>
          <a:lstStyle/>
          <a:p>
            <a:pPr marL="343080" indent="-34272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800" b="0" strike="noStrike" spc="-1">
                <a:solidFill>
                  <a:srgbClr val="000000"/>
                </a:solidFill>
                <a:latin typeface="Calibri"/>
              </a:rPr>
              <a:t>Образец текста</a:t>
            </a:r>
          </a:p>
          <a:p>
            <a:pPr marL="743040" lvl="1" indent="-2854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–"/>
            </a:pPr>
            <a:r>
              <a:rPr lang="ru-RU" sz="2400" b="0" strike="noStrike" spc="-1">
                <a:solidFill>
                  <a:srgbClr val="000000"/>
                </a:solidFill>
                <a:latin typeface="Calibri"/>
              </a:rPr>
              <a:t>Второй уровень</a:t>
            </a:r>
          </a:p>
          <a:p>
            <a:pPr marL="1143000" lvl="2" indent="-22824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•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Третий уровень</a:t>
            </a:r>
          </a:p>
          <a:p>
            <a:pPr marL="1600200" lvl="3" indent="-22824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–"/>
            </a:pP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Четвертый уровень</a:t>
            </a:r>
          </a:p>
          <a:p>
            <a:pPr marL="2057400" lvl="4" indent="-22824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»"/>
            </a:pP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Пятый уровень</a:t>
            </a:r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4648320" y="1333440"/>
            <a:ext cx="4038120" cy="3771360"/>
          </a:xfrm>
          <a:prstGeom prst="rect">
            <a:avLst/>
          </a:prstGeom>
        </p:spPr>
        <p:txBody>
          <a:bodyPr/>
          <a:lstStyle/>
          <a:p>
            <a:pPr marL="343080" indent="-34272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lang="ru-RU" sz="2800" b="0" strike="noStrike" spc="-1">
                <a:solidFill>
                  <a:srgbClr val="000000"/>
                </a:solidFill>
                <a:latin typeface="Calibri"/>
              </a:rPr>
              <a:t>Образец текста</a:t>
            </a:r>
          </a:p>
          <a:p>
            <a:pPr marL="743040" lvl="1" indent="-28548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–"/>
            </a:pPr>
            <a:r>
              <a:rPr lang="ru-RU" sz="2400" b="0" strike="noStrike" spc="-1">
                <a:solidFill>
                  <a:srgbClr val="000000"/>
                </a:solidFill>
                <a:latin typeface="Calibri"/>
              </a:rPr>
              <a:t>Второй уровень</a:t>
            </a:r>
          </a:p>
          <a:p>
            <a:pPr marL="1143000" lvl="2" indent="-22824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•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Третий уровень</a:t>
            </a:r>
          </a:p>
          <a:p>
            <a:pPr marL="1600200" lvl="3" indent="-22824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–"/>
            </a:pP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Четвертый уровень</a:t>
            </a:r>
          </a:p>
          <a:p>
            <a:pPr marL="2057400" lvl="4" indent="-22824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»"/>
            </a:pP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Пятый уровень</a:t>
            </a:r>
          </a:p>
        </p:txBody>
      </p:sp>
      <p:sp>
        <p:nvSpPr>
          <p:cNvPr id="55" name="PlaceHolder 5"/>
          <p:cNvSpPr>
            <a:spLocks noGrp="1"/>
          </p:cNvSpPr>
          <p:nvPr>
            <p:ph type="dt"/>
          </p:nvPr>
        </p:nvSpPr>
        <p:spPr>
          <a:xfrm>
            <a:off x="457200" y="5297040"/>
            <a:ext cx="2133360" cy="30384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fld id="{DFFE7661-3078-4B8E-8B55-D00176DE499F}" type="datetime">
              <a:rPr lang="en-US" sz="1200" b="0" strike="noStrike" spc="-1">
                <a:solidFill>
                  <a:srgbClr val="8B8B8B"/>
                </a:solidFill>
                <a:latin typeface="Calibri"/>
              </a:rPr>
              <a:t>2/16/2026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56" name="PlaceHolder 6"/>
          <p:cNvSpPr>
            <a:spLocks noGrp="1"/>
          </p:cNvSpPr>
          <p:nvPr>
            <p:ph type="ftr"/>
          </p:nvPr>
        </p:nvSpPr>
        <p:spPr>
          <a:xfrm>
            <a:off x="3124080" y="5297040"/>
            <a:ext cx="2895120" cy="303840"/>
          </a:xfrm>
          <a:prstGeom prst="rect">
            <a:avLst/>
          </a:prstGeom>
        </p:spPr>
        <p:txBody>
          <a:bodyPr anchor="ctr"/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57" name="PlaceHolder 7"/>
          <p:cNvSpPr>
            <a:spLocks noGrp="1"/>
          </p:cNvSpPr>
          <p:nvPr>
            <p:ph type="sldNum"/>
          </p:nvPr>
        </p:nvSpPr>
        <p:spPr>
          <a:xfrm>
            <a:off x="6553080" y="5297040"/>
            <a:ext cx="2133360" cy="30384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9F6A5A8D-990A-4DAC-A1BA-479F17B64600}" type="slidenum">
              <a:rPr lang="en-US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en-US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/>
    <p:bodyStyle/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2"/>
          <p:cNvPicPr/>
          <p:nvPr/>
        </p:nvPicPr>
        <p:blipFill>
          <a:blip r:embed="rId14"/>
          <a:stretch/>
        </p:blipFill>
        <p:spPr>
          <a:xfrm>
            <a:off x="0" y="0"/>
            <a:ext cx="9145080" cy="5714640"/>
          </a:xfrm>
          <a:prstGeom prst="rect">
            <a:avLst/>
          </a:prstGeom>
          <a:ln>
            <a:noFill/>
          </a:ln>
        </p:spPr>
      </p:pic>
      <p:sp>
        <p:nvSpPr>
          <p:cNvPr id="95" name="CustomShape 1"/>
          <p:cNvSpPr/>
          <p:nvPr/>
        </p:nvSpPr>
        <p:spPr>
          <a:xfrm>
            <a:off x="827640" y="0"/>
            <a:ext cx="7920360" cy="5714640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96" name="Picture 4"/>
          <p:cNvPicPr/>
          <p:nvPr/>
        </p:nvPicPr>
        <p:blipFill>
          <a:blip r:embed="rId15"/>
          <a:stretch/>
        </p:blipFill>
        <p:spPr>
          <a:xfrm>
            <a:off x="0" y="-7560"/>
            <a:ext cx="683640" cy="5722200"/>
          </a:xfrm>
          <a:prstGeom prst="rect">
            <a:avLst/>
          </a:prstGeom>
          <a:ln>
            <a:noFill/>
          </a:ln>
        </p:spPr>
      </p:pic>
      <p:pic>
        <p:nvPicPr>
          <p:cNvPr id="97" name="Picture 2"/>
          <p:cNvPicPr/>
          <p:nvPr/>
        </p:nvPicPr>
        <p:blipFill>
          <a:blip r:embed="rId16"/>
          <a:stretch/>
        </p:blipFill>
        <p:spPr>
          <a:xfrm>
            <a:off x="-15840" y="-7560"/>
            <a:ext cx="699480" cy="1800000"/>
          </a:xfrm>
          <a:prstGeom prst="rect">
            <a:avLst/>
          </a:prstGeom>
          <a:ln>
            <a:noFill/>
          </a:ln>
        </p:spPr>
      </p:pic>
      <p:pic>
        <p:nvPicPr>
          <p:cNvPr id="98" name="Picture 8"/>
          <p:cNvPicPr/>
          <p:nvPr/>
        </p:nvPicPr>
        <p:blipFill>
          <a:blip r:embed="rId17"/>
          <a:stretch/>
        </p:blipFill>
        <p:spPr>
          <a:xfrm>
            <a:off x="8124840" y="13680"/>
            <a:ext cx="1016640" cy="1800000"/>
          </a:xfrm>
          <a:prstGeom prst="rect">
            <a:avLst/>
          </a:prstGeom>
          <a:ln>
            <a:noFill/>
          </a:ln>
        </p:spPr>
      </p:pic>
      <p:sp>
        <p:nvSpPr>
          <p:cNvPr id="99" name="PlaceHolder 2"/>
          <p:cNvSpPr>
            <a:spLocks noGrp="1"/>
          </p:cNvSpPr>
          <p:nvPr>
            <p:ph type="dt"/>
          </p:nvPr>
        </p:nvSpPr>
        <p:spPr>
          <a:xfrm>
            <a:off x="457200" y="5297040"/>
            <a:ext cx="2133360" cy="303840"/>
          </a:xfrm>
          <a:prstGeom prst="rect">
            <a:avLst/>
          </a:prstGeom>
        </p:spPr>
        <p:txBody>
          <a:bodyPr anchor="ctr"/>
          <a:lstStyle/>
          <a:p>
            <a:pPr>
              <a:lnSpc>
                <a:spcPct val="100000"/>
              </a:lnSpc>
            </a:pPr>
            <a:fld id="{3BDDFC83-F43D-4821-A040-10248D88F931}" type="datetime">
              <a:rPr lang="en-US" sz="1200" b="0" strike="noStrike" spc="-1">
                <a:solidFill>
                  <a:srgbClr val="8B8B8B"/>
                </a:solidFill>
                <a:latin typeface="Calibri"/>
              </a:rPr>
              <a:t>2/16/2026</a:t>
            </a:fld>
            <a:endParaRPr lang="en-US" sz="1200" b="0" strike="noStrike" spc="-1">
              <a:latin typeface="Times New Roman"/>
            </a:endParaRPr>
          </a:p>
        </p:txBody>
      </p:sp>
      <p:sp>
        <p:nvSpPr>
          <p:cNvPr id="100" name="PlaceHolder 3"/>
          <p:cNvSpPr>
            <a:spLocks noGrp="1"/>
          </p:cNvSpPr>
          <p:nvPr>
            <p:ph type="ftr"/>
          </p:nvPr>
        </p:nvSpPr>
        <p:spPr>
          <a:xfrm>
            <a:off x="3124080" y="5297040"/>
            <a:ext cx="2895120" cy="303840"/>
          </a:xfrm>
          <a:prstGeom prst="rect">
            <a:avLst/>
          </a:prstGeom>
        </p:spPr>
        <p:txBody>
          <a:bodyPr anchor="ctr"/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101" name="PlaceHolder 4"/>
          <p:cNvSpPr>
            <a:spLocks noGrp="1"/>
          </p:cNvSpPr>
          <p:nvPr>
            <p:ph type="sldNum"/>
          </p:nvPr>
        </p:nvSpPr>
        <p:spPr>
          <a:xfrm>
            <a:off x="6553080" y="5297040"/>
            <a:ext cx="2133360" cy="303840"/>
          </a:xfrm>
          <a:prstGeom prst="rect">
            <a:avLst/>
          </a:prstGeom>
        </p:spPr>
        <p:txBody>
          <a:bodyPr anchor="ctr"/>
          <a:lstStyle/>
          <a:p>
            <a:pPr algn="r">
              <a:lnSpc>
                <a:spcPct val="100000"/>
              </a:lnSpc>
            </a:pPr>
            <a:fld id="{D22A4559-00FB-4B9C-AEC2-7AC144775530}" type="slidenum">
              <a:rPr lang="en-US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en-US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2.jpeg"/><Relationship Id="rId5" Type="http://schemas.openxmlformats.org/officeDocument/2006/relationships/image" Target="../media/image6.png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TextShape 1"/>
          <p:cNvSpPr txBox="1"/>
          <p:nvPr/>
        </p:nvSpPr>
        <p:spPr>
          <a:xfrm>
            <a:off x="1371600" y="4585680"/>
            <a:ext cx="6400440" cy="503640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92500" lnSpcReduction="10000"/>
          </a:bodyPr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  <p:sp>
        <p:nvSpPr>
          <p:cNvPr id="139" name="CustomShape 2"/>
          <p:cNvSpPr/>
          <p:nvPr/>
        </p:nvSpPr>
        <p:spPr>
          <a:xfrm>
            <a:off x="1942380" y="481236"/>
            <a:ext cx="6230020" cy="1672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endParaRPr lang="ru-RU" sz="16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latin typeface="Times New Roman"/>
                <a:ea typeface="Calibri"/>
                <a:cs typeface="Times New Roman"/>
              </a:rPr>
              <a:t> 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6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«Путь Героя</a:t>
            </a:r>
            <a:r>
              <a:rPr lang="ru-RU" sz="16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16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- Колесникова </a:t>
            </a:r>
            <a:r>
              <a:rPr lang="ru-RU" sz="16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Сергея </a:t>
            </a:r>
            <a:r>
              <a:rPr lang="ru-RU" sz="1600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Борисовича - Труженика </a:t>
            </a:r>
            <a:r>
              <a:rPr lang="ru-RU" sz="16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тыла, Героя социалистического труда, ветерана Великой Отечественной войны</a:t>
            </a:r>
            <a:r>
              <a:rPr lang="ru-RU" sz="1600" b="1" dirty="0" smtClean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»</a:t>
            </a:r>
            <a:endParaRPr lang="ru-RU" sz="4800" b="1" strike="noStrike" spc="-1" dirty="0" smtClean="0">
              <a:solidFill>
                <a:srgbClr val="FF0000"/>
              </a:solidFill>
              <a:latin typeface="Times New Roman"/>
            </a:endParaRPr>
          </a:p>
          <a:p>
            <a:pPr algn="ctr"/>
            <a:r>
              <a:rPr lang="ru-RU" sz="1400" b="1" spc="-1" dirty="0" smtClean="0">
                <a:solidFill>
                  <a:schemeClr val="accent6">
                    <a:lumMod val="50000"/>
                  </a:schemeClr>
                </a:solidFill>
                <a:latin typeface="Times New Roman"/>
              </a:rPr>
              <a:t>Выполнили: обучающиеся </a:t>
            </a:r>
            <a:r>
              <a:rPr lang="en-US" sz="1400" b="1" spc="-1" dirty="0" smtClean="0">
                <a:solidFill>
                  <a:schemeClr val="accent6">
                    <a:lumMod val="50000"/>
                  </a:schemeClr>
                </a:solidFill>
                <a:latin typeface="Times New Roman"/>
              </a:rPr>
              <a:t>6</a:t>
            </a:r>
            <a:r>
              <a:rPr lang="ru-RU" sz="1400" b="1" spc="-1" dirty="0" smtClean="0">
                <a:solidFill>
                  <a:schemeClr val="accent6">
                    <a:lumMod val="50000"/>
                  </a:schemeClr>
                </a:solidFill>
                <a:latin typeface="Times New Roman"/>
              </a:rPr>
              <a:t> </a:t>
            </a:r>
            <a:r>
              <a:rPr lang="ru-RU" sz="1400" b="1" spc="-1" dirty="0" smtClean="0">
                <a:solidFill>
                  <a:schemeClr val="accent6">
                    <a:lumMod val="50000"/>
                  </a:schemeClr>
                </a:solidFill>
                <a:latin typeface="Times New Roman"/>
              </a:rPr>
              <a:t>«А» класса </a:t>
            </a:r>
            <a:r>
              <a:rPr lang="ru-RU" sz="1400" b="1" spc="-1" dirty="0">
                <a:solidFill>
                  <a:schemeClr val="accent6">
                    <a:lumMod val="50000"/>
                  </a:schemeClr>
                </a:solidFill>
                <a:latin typeface="Times New Roman"/>
              </a:rPr>
              <a:t>МБОУ </a:t>
            </a:r>
            <a:r>
              <a:rPr lang="ru-RU" sz="1400" b="1" spc="-1" dirty="0" err="1">
                <a:solidFill>
                  <a:schemeClr val="accent6">
                    <a:lumMod val="50000"/>
                  </a:schemeClr>
                </a:solidFill>
                <a:latin typeface="Times New Roman"/>
              </a:rPr>
              <a:t>Иваническая</a:t>
            </a:r>
            <a:r>
              <a:rPr lang="ru-RU" sz="1400" b="1" spc="-1" dirty="0">
                <a:solidFill>
                  <a:schemeClr val="accent6">
                    <a:lumMod val="50000"/>
                  </a:schemeClr>
                </a:solidFill>
                <a:latin typeface="Times New Roman"/>
              </a:rPr>
              <a:t> СОШ </a:t>
            </a:r>
            <a:r>
              <a:rPr lang="ru-RU" sz="1400" b="1" spc="-1" dirty="0" err="1">
                <a:solidFill>
                  <a:schemeClr val="accent6">
                    <a:lumMod val="50000"/>
                  </a:schemeClr>
                </a:solidFill>
                <a:latin typeface="Times New Roman"/>
              </a:rPr>
              <a:t>Аларского</a:t>
            </a:r>
            <a:r>
              <a:rPr lang="ru-RU" sz="1400" b="1" spc="-1" dirty="0">
                <a:solidFill>
                  <a:schemeClr val="accent6">
                    <a:lumMod val="50000"/>
                  </a:schemeClr>
                </a:solidFill>
                <a:latin typeface="Times New Roman"/>
              </a:rPr>
              <a:t> района Иркутской </a:t>
            </a:r>
            <a:r>
              <a:rPr lang="ru-RU" sz="1400" b="1" spc="-1" dirty="0" smtClean="0">
                <a:solidFill>
                  <a:schemeClr val="accent6">
                    <a:lumMod val="50000"/>
                  </a:schemeClr>
                </a:solidFill>
                <a:latin typeface="Times New Roman"/>
              </a:rPr>
              <a:t>области</a:t>
            </a:r>
            <a:endParaRPr lang="ru-RU" sz="1400" spc="-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ru-RU" sz="1400" b="1" spc="-1" dirty="0" smtClean="0">
                <a:solidFill>
                  <a:schemeClr val="accent6">
                    <a:lumMod val="50000"/>
                  </a:schemeClr>
                </a:solidFill>
                <a:latin typeface="Times New Roman"/>
              </a:rPr>
              <a:t> Зинчук Ксения,</a:t>
            </a:r>
          </a:p>
          <a:p>
            <a:pPr algn="ctr">
              <a:lnSpc>
                <a:spcPct val="100000"/>
              </a:lnSpc>
            </a:pPr>
            <a:r>
              <a:rPr lang="ru-RU" sz="1400" b="1" spc="-1" dirty="0" smtClean="0">
                <a:solidFill>
                  <a:schemeClr val="accent6">
                    <a:lumMod val="50000"/>
                  </a:schemeClr>
                </a:solidFill>
                <a:latin typeface="Times New Roman"/>
              </a:rPr>
              <a:t>Никифорова Александра, </a:t>
            </a:r>
          </a:p>
          <a:p>
            <a:pPr algn="ctr">
              <a:lnSpc>
                <a:spcPct val="100000"/>
              </a:lnSpc>
            </a:pPr>
            <a:r>
              <a:rPr lang="ru-RU" sz="1400" b="1" spc="-1" dirty="0" smtClean="0">
                <a:solidFill>
                  <a:schemeClr val="accent6">
                    <a:lumMod val="50000"/>
                  </a:schemeClr>
                </a:solidFill>
                <a:latin typeface="Times New Roman"/>
              </a:rPr>
              <a:t>Потапова Дарья, </a:t>
            </a:r>
          </a:p>
          <a:p>
            <a:pPr algn="ctr">
              <a:lnSpc>
                <a:spcPct val="100000"/>
              </a:lnSpc>
            </a:pPr>
            <a:r>
              <a:rPr lang="ru-RU" sz="1400" b="1" spc="-1" dirty="0" err="1" smtClean="0">
                <a:solidFill>
                  <a:schemeClr val="accent6">
                    <a:lumMod val="50000"/>
                  </a:schemeClr>
                </a:solidFill>
                <a:latin typeface="Times New Roman"/>
              </a:rPr>
              <a:t>Минутдинова</a:t>
            </a:r>
            <a:r>
              <a:rPr lang="ru-RU" sz="1400" b="1" spc="-1" dirty="0" smtClean="0">
                <a:solidFill>
                  <a:schemeClr val="accent6">
                    <a:lumMod val="50000"/>
                  </a:schemeClr>
                </a:solidFill>
                <a:latin typeface="Times New Roman"/>
              </a:rPr>
              <a:t> Диана, </a:t>
            </a:r>
          </a:p>
          <a:p>
            <a:pPr algn="ctr">
              <a:lnSpc>
                <a:spcPct val="100000"/>
              </a:lnSpc>
            </a:pPr>
            <a:r>
              <a:rPr lang="ru-RU" sz="1400" b="1" spc="-1" dirty="0" smtClean="0">
                <a:solidFill>
                  <a:schemeClr val="accent6">
                    <a:lumMod val="50000"/>
                  </a:schemeClr>
                </a:solidFill>
                <a:latin typeface="Times New Roman"/>
              </a:rPr>
              <a:t>Ткаченко Антон, </a:t>
            </a:r>
          </a:p>
          <a:p>
            <a:pPr algn="ctr">
              <a:lnSpc>
                <a:spcPct val="100000"/>
              </a:lnSpc>
            </a:pPr>
            <a:r>
              <a:rPr lang="ru-RU" sz="1400" b="1" spc="-1" dirty="0" smtClean="0">
                <a:solidFill>
                  <a:schemeClr val="accent6">
                    <a:lumMod val="50000"/>
                  </a:schemeClr>
                </a:solidFill>
                <a:latin typeface="Times New Roman"/>
              </a:rPr>
              <a:t>Янина Ксения. </a:t>
            </a:r>
          </a:p>
          <a:p>
            <a:pPr algn="ctr">
              <a:lnSpc>
                <a:spcPct val="100000"/>
              </a:lnSpc>
            </a:pPr>
            <a:r>
              <a:rPr lang="ru-RU" sz="1400" b="1" spc="-1" dirty="0" smtClean="0">
                <a:solidFill>
                  <a:srgbClr val="F68D36"/>
                </a:solidFill>
                <a:latin typeface="Times New Roman"/>
              </a:rPr>
              <a:t> </a:t>
            </a:r>
            <a:endParaRPr lang="en-US" sz="1400" b="0" strike="noStrike" spc="-1" dirty="0">
              <a:latin typeface="Arial"/>
            </a:endParaRPr>
          </a:p>
        </p:txBody>
      </p:sp>
      <p:pic>
        <p:nvPicPr>
          <p:cNvPr id="140" name="Picture 4"/>
          <p:cNvPicPr/>
          <p:nvPr/>
        </p:nvPicPr>
        <p:blipFill>
          <a:blip r:embed="rId2"/>
          <a:srcRect t="16741"/>
          <a:stretch/>
        </p:blipFill>
        <p:spPr>
          <a:xfrm>
            <a:off x="611640" y="132296"/>
            <a:ext cx="2232000" cy="1545120"/>
          </a:xfrm>
          <a:prstGeom prst="rect">
            <a:avLst/>
          </a:prstGeom>
          <a:ln>
            <a:noFill/>
          </a:ln>
        </p:spPr>
      </p:pic>
      <p:pic>
        <p:nvPicPr>
          <p:cNvPr id="141" name="Picture 2"/>
          <p:cNvPicPr/>
          <p:nvPr/>
        </p:nvPicPr>
        <p:blipFill>
          <a:blip r:embed="rId3"/>
          <a:srcRect l="9843" t="6963" r="33762" b="8838"/>
          <a:stretch/>
        </p:blipFill>
        <p:spPr>
          <a:xfrm>
            <a:off x="7706520" y="3649680"/>
            <a:ext cx="1437120" cy="2064960"/>
          </a:xfrm>
          <a:prstGeom prst="rect">
            <a:avLst/>
          </a:prstGeom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4752492" y="4145002"/>
            <a:ext cx="36725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Руководители проекта: </a:t>
            </a:r>
            <a:r>
              <a:rPr lang="ru-RU" sz="1400" b="1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Шилкина</a:t>
            </a:r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Елена Анатольевна - заместитель директора по учебно-воспитательной работе, учитель математики</a:t>
            </a:r>
          </a:p>
          <a:p>
            <a:r>
              <a:rPr lang="ru-RU" sz="1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Федорова Кристина Васильевна - учитель-логопед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489348"/>
            <a:ext cx="7772040" cy="1224720"/>
          </a:xfrm>
        </p:spPr>
        <p:txBody>
          <a:bodyPr/>
          <a:lstStyle/>
          <a:p>
            <a:pPr algn="ctr"/>
            <a:r>
              <a:rPr lang="ru-RU" b="1" strike="noStrike" spc="-1" dirty="0" smtClean="0">
                <a:solidFill>
                  <a:srgbClr val="F68D36"/>
                </a:solidFill>
                <a:latin typeface="Times New Roman"/>
              </a:rPr>
              <a:t/>
            </a:r>
            <a:br>
              <a:rPr lang="ru-RU" b="1" strike="noStrike" spc="-1" dirty="0" smtClean="0">
                <a:solidFill>
                  <a:srgbClr val="F68D36"/>
                </a:solidFill>
                <a:latin typeface="Times New Roman"/>
              </a:rPr>
            </a:br>
            <a:r>
              <a:rPr lang="ru-RU" b="1" spc="-1" dirty="0">
                <a:solidFill>
                  <a:srgbClr val="F68D36"/>
                </a:solidFill>
                <a:latin typeface="Times New Roman"/>
              </a:rPr>
              <a:t/>
            </a:r>
            <a:br>
              <a:rPr lang="ru-RU" b="1" spc="-1" dirty="0">
                <a:solidFill>
                  <a:srgbClr val="F68D36"/>
                </a:solidFill>
                <a:latin typeface="Times New Roman"/>
              </a:rPr>
            </a:br>
            <a:r>
              <a:rPr lang="ru-RU" b="1" spc="-1" dirty="0" smtClean="0">
                <a:solidFill>
                  <a:srgbClr val="F68D36"/>
                </a:solidFill>
                <a:latin typeface="Times New Roman"/>
              </a:rPr>
              <a:t/>
            </a:r>
            <a:br>
              <a:rPr lang="ru-RU" b="1" spc="-1" dirty="0" smtClean="0">
                <a:solidFill>
                  <a:srgbClr val="F68D36"/>
                </a:solidFill>
                <a:latin typeface="Times New Roman"/>
              </a:rPr>
            </a:br>
            <a:r>
              <a:rPr lang="ru-RU" b="1" spc="-1" dirty="0">
                <a:solidFill>
                  <a:srgbClr val="F68D36"/>
                </a:solidFill>
                <a:latin typeface="Times New Roman"/>
              </a:rPr>
              <a:t/>
            </a:r>
            <a:br>
              <a:rPr lang="ru-RU" b="1" spc="-1" dirty="0">
                <a:solidFill>
                  <a:srgbClr val="F68D36"/>
                </a:solidFill>
                <a:latin typeface="Times New Roman"/>
              </a:rPr>
            </a:br>
            <a:r>
              <a:rPr lang="ru-RU" b="1" spc="-1" dirty="0" smtClean="0">
                <a:solidFill>
                  <a:srgbClr val="F68D36"/>
                </a:solidFill>
                <a:latin typeface="Times New Roman"/>
              </a:rPr>
              <a:t/>
            </a:r>
            <a:br>
              <a:rPr lang="ru-RU" b="1" spc="-1" dirty="0" smtClean="0">
                <a:solidFill>
                  <a:srgbClr val="F68D36"/>
                </a:solidFill>
                <a:latin typeface="Times New Roman"/>
              </a:rPr>
            </a:br>
            <a:r>
              <a:rPr lang="ru-RU" b="1" spc="-1" dirty="0">
                <a:solidFill>
                  <a:srgbClr val="F68D36"/>
                </a:solidFill>
                <a:latin typeface="Times New Roman"/>
              </a:rPr>
              <a:t/>
            </a:r>
            <a:br>
              <a:rPr lang="ru-RU" b="1" spc="-1" dirty="0">
                <a:solidFill>
                  <a:srgbClr val="F68D36"/>
                </a:solidFill>
                <a:latin typeface="Times New Roman"/>
              </a:rPr>
            </a:br>
            <a:r>
              <a:rPr lang="ru-RU" b="1" spc="-1" dirty="0" smtClean="0">
                <a:solidFill>
                  <a:srgbClr val="F68D36"/>
                </a:solidFill>
                <a:latin typeface="Times New Roman"/>
              </a:rPr>
              <a:t/>
            </a:r>
            <a:br>
              <a:rPr lang="ru-RU" b="1" spc="-1" dirty="0" smtClean="0">
                <a:solidFill>
                  <a:srgbClr val="F68D36"/>
                </a:solidFill>
                <a:latin typeface="Times New Roman"/>
              </a:rPr>
            </a:br>
            <a:r>
              <a:rPr lang="ru-RU" b="1" spc="-1" dirty="0">
                <a:solidFill>
                  <a:srgbClr val="F68D36"/>
                </a:solidFill>
                <a:latin typeface="Times New Roman"/>
              </a:rPr>
              <a:t/>
            </a:r>
            <a:br>
              <a:rPr lang="ru-RU" b="1" spc="-1" dirty="0">
                <a:solidFill>
                  <a:srgbClr val="F68D36"/>
                </a:solidFill>
                <a:latin typeface="Times New Roman"/>
              </a:rPr>
            </a:br>
            <a:r>
              <a:rPr lang="ru-RU" b="1" spc="-1" dirty="0" smtClean="0">
                <a:solidFill>
                  <a:srgbClr val="F68D36"/>
                </a:solidFill>
                <a:latin typeface="Times New Roman"/>
              </a:rPr>
              <a:t/>
            </a:r>
            <a:br>
              <a:rPr lang="ru-RU" b="1" spc="-1" dirty="0" smtClean="0">
                <a:solidFill>
                  <a:srgbClr val="F68D36"/>
                </a:solidFill>
                <a:latin typeface="Times New Roman"/>
              </a:rPr>
            </a:br>
            <a:r>
              <a:rPr lang="ru-RU" b="1" spc="-1" dirty="0" smtClean="0">
                <a:solidFill>
                  <a:srgbClr val="F68D36"/>
                </a:solidFill>
                <a:latin typeface="Times New Roman"/>
              </a:rPr>
              <a:t/>
            </a:r>
            <a:br>
              <a:rPr lang="ru-RU" b="1" spc="-1" dirty="0" smtClean="0">
                <a:solidFill>
                  <a:srgbClr val="F68D36"/>
                </a:solidFill>
                <a:latin typeface="Times New Roman"/>
              </a:rPr>
            </a:br>
            <a:r>
              <a:rPr lang="ru-RU" b="1" spc="-1" dirty="0" smtClean="0">
                <a:solidFill>
                  <a:srgbClr val="F68D36"/>
                </a:solidFill>
                <a:latin typeface="Times New Roman"/>
              </a:rPr>
              <a:t/>
            </a:r>
            <a:br>
              <a:rPr lang="ru-RU" b="1" spc="-1" dirty="0" smtClean="0">
                <a:solidFill>
                  <a:srgbClr val="F68D36"/>
                </a:solidFill>
                <a:latin typeface="Times New Roman"/>
              </a:rPr>
            </a:br>
            <a:r>
              <a:rPr lang="ru-RU" b="1" strike="noStrike" spc="-1" dirty="0" smtClean="0">
                <a:solidFill>
                  <a:schemeClr val="tx1"/>
                </a:solidFill>
                <a:latin typeface="Times New Roman"/>
              </a:rPr>
              <a:t/>
            </a:r>
            <a:br>
              <a:rPr lang="ru-RU" b="1" strike="noStrike" spc="-1" dirty="0" smtClean="0">
                <a:solidFill>
                  <a:schemeClr val="tx1"/>
                </a:solidFill>
                <a:latin typeface="Times New Roman"/>
              </a:rPr>
            </a:br>
            <a:r>
              <a:rPr lang="ru-RU" sz="1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000" dirty="0">
                <a:latin typeface="Times New Roman" pitchFamily="18" charset="0"/>
                <a:cs typeface="Times New Roman" pitchFamily="18" charset="0"/>
              </a:rPr>
            </a:b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5576" y="1273324"/>
            <a:ext cx="78488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strike="noStrike" spc="-1" dirty="0" smtClean="0">
                <a:solidFill>
                  <a:schemeClr val="accent6">
                    <a:lumMod val="50000"/>
                  </a:schemeClr>
                </a:solidFill>
                <a:latin typeface="Times New Roman"/>
              </a:rPr>
              <a:t>Труженик тыла. Герой социалистического труда, участник Великой Отечественной войны</a:t>
            </a:r>
            <a:r>
              <a:rPr lang="en-US" b="1" strike="noStrike" spc="-1" dirty="0" smtClean="0">
                <a:solidFill>
                  <a:schemeClr val="accent6">
                    <a:lumMod val="50000"/>
                  </a:schemeClr>
                </a:solidFill>
                <a:latin typeface="Times New Roman"/>
              </a:rPr>
              <a:t> </a:t>
            </a:r>
            <a:r>
              <a:rPr lang="ru-RU" b="1" strike="noStrike" spc="-1" dirty="0" smtClean="0">
                <a:solidFill>
                  <a:schemeClr val="accent6">
                    <a:lumMod val="50000"/>
                  </a:schemeClr>
                </a:solidFill>
                <a:latin typeface="Times New Roman"/>
              </a:rPr>
              <a:t/>
            </a:r>
            <a:br>
              <a:rPr lang="ru-RU" b="1" strike="noStrike" spc="-1" dirty="0" smtClean="0">
                <a:solidFill>
                  <a:schemeClr val="accent6">
                    <a:lumMod val="50000"/>
                  </a:schemeClr>
                </a:solidFill>
                <a:latin typeface="Times New Roman"/>
              </a:rPr>
            </a:br>
            <a:r>
              <a:rPr lang="ru-RU" b="1" strike="noStrike" spc="-1" dirty="0" smtClean="0">
                <a:solidFill>
                  <a:schemeClr val="accent6">
                    <a:lumMod val="50000"/>
                  </a:schemeClr>
                </a:solidFill>
                <a:latin typeface="Times New Roman"/>
              </a:rPr>
              <a:t>Колесников Сергей Борисович</a:t>
            </a:r>
          </a:p>
          <a:p>
            <a:pPr algn="ctr"/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14.10.1913 - 01.02.1973</a:t>
            </a:r>
          </a:p>
          <a:p>
            <a:pPr algn="ctr"/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7" name="Рисунок 6" descr="https://avatars.mds.yandex.net/get-entity_search/2057673/437545108/S600xU_2x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246320"/>
            <a:ext cx="2592288" cy="33802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Изображение награды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94363">
            <a:off x="3760069" y="2663399"/>
            <a:ext cx="1492836" cy="278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Изображение награды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2511">
            <a:off x="7524604" y="2581941"/>
            <a:ext cx="1428750" cy="2762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ustomShape 2"/>
          <p:cNvSpPr/>
          <p:nvPr/>
        </p:nvSpPr>
        <p:spPr>
          <a:xfrm>
            <a:off x="726644" y="2167008"/>
            <a:ext cx="2621220" cy="3459600"/>
          </a:xfrm>
          <a:prstGeom prst="frame">
            <a:avLst>
              <a:gd name="adj1" fmla="val 1885"/>
            </a:avLst>
          </a:prstGeom>
          <a:solidFill>
            <a:schemeClr val="tx1"/>
          </a:solidFill>
          <a:ln w="76320">
            <a:solidFill>
              <a:schemeClr val="accent6">
                <a:lumMod val="75000"/>
              </a:schemeClr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oftRound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</p:sp>
      <p:sp>
        <p:nvSpPr>
          <p:cNvPr id="8" name="CustomShape 11"/>
          <p:cNvSpPr/>
          <p:nvPr/>
        </p:nvSpPr>
        <p:spPr>
          <a:xfrm rot="21345000">
            <a:off x="3665071" y="2531276"/>
            <a:ext cx="1688183" cy="2925409"/>
          </a:xfrm>
          <a:prstGeom prst="frame">
            <a:avLst>
              <a:gd name="adj1" fmla="val 1885"/>
            </a:avLst>
          </a:prstGeom>
          <a:solidFill>
            <a:schemeClr val="tx1"/>
          </a:solidFill>
          <a:ln w="38160">
            <a:solidFill>
              <a:schemeClr val="accent6">
                <a:lumMod val="75000"/>
              </a:schemeClr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oftRound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</p:sp>
      <p:sp>
        <p:nvSpPr>
          <p:cNvPr id="9" name="CustomShape 10"/>
          <p:cNvSpPr/>
          <p:nvPr/>
        </p:nvSpPr>
        <p:spPr>
          <a:xfrm rot="201000">
            <a:off x="7456635" y="2562286"/>
            <a:ext cx="1564688" cy="2817182"/>
          </a:xfrm>
          <a:prstGeom prst="frame">
            <a:avLst>
              <a:gd name="adj1" fmla="val 1885"/>
            </a:avLst>
          </a:prstGeom>
          <a:solidFill>
            <a:schemeClr val="tx1"/>
          </a:solidFill>
          <a:ln w="38160">
            <a:solidFill>
              <a:schemeClr val="accent6">
                <a:lumMod val="75000"/>
              </a:schemeClr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oftRound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</p:sp>
      <p:pic>
        <p:nvPicPr>
          <p:cNvPr id="3074" name="Picture 2" descr="Изображение награды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517812"/>
            <a:ext cx="1584176" cy="2786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ustomShape 2"/>
          <p:cNvSpPr/>
          <p:nvPr/>
        </p:nvSpPr>
        <p:spPr>
          <a:xfrm>
            <a:off x="5566930" y="2517812"/>
            <a:ext cx="1692028" cy="2813124"/>
          </a:xfrm>
          <a:prstGeom prst="frame">
            <a:avLst>
              <a:gd name="adj1" fmla="val 1885"/>
            </a:avLst>
          </a:prstGeom>
          <a:solidFill>
            <a:schemeClr val="tx1"/>
          </a:solidFill>
          <a:ln w="76320">
            <a:solidFill>
              <a:schemeClr val="accent6">
                <a:lumMod val="75000"/>
              </a:schemeClr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oftRound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2734303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 cstate="print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20196"/>
            <a:ext cx="5184576" cy="5723384"/>
          </a:xfrm>
          <a:prstGeom prst="rect">
            <a:avLst/>
          </a:prstGeom>
        </p:spPr>
      </p:pic>
      <p:sp>
        <p:nvSpPr>
          <p:cNvPr id="3" name="CustomShape 2"/>
          <p:cNvSpPr/>
          <p:nvPr/>
        </p:nvSpPr>
        <p:spPr>
          <a:xfrm>
            <a:off x="1979712" y="20196"/>
            <a:ext cx="5184576" cy="5645616"/>
          </a:xfrm>
          <a:prstGeom prst="frame">
            <a:avLst>
              <a:gd name="adj1" fmla="val 1885"/>
            </a:avLst>
          </a:prstGeom>
          <a:solidFill>
            <a:schemeClr val="tx1"/>
          </a:solidFill>
          <a:ln w="38160">
            <a:solidFill>
              <a:schemeClr val="accent6">
                <a:lumMod val="75000"/>
              </a:schemeClr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oftRound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1183061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9064" y="1633364"/>
            <a:ext cx="8424936" cy="3883164"/>
          </a:xfrm>
        </p:spPr>
        <p:txBody>
          <a:bodyPr/>
          <a:lstStyle/>
          <a:p>
            <a:r>
              <a:rPr lang="ru-RU" sz="1200" dirty="0"/>
              <a:t/>
            </a:r>
            <a:br>
              <a:rPr lang="ru-RU" sz="1200" dirty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Колесников Сергей Борисович – председатель колхоза имени XVII партсъезда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</a:rPr>
              <a:t>Аларского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 аймака Усть-Ордынского Бурят-Монгольского национального округа Иркутской области.</a:t>
            </a:r>
            <a:b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Родился 14 октября 1913 года в поселке Кутулик (по другим данным – в селе Ключи или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</a:rPr>
              <a:t>Иваническое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) ныне </a:t>
            </a:r>
            <a:r>
              <a:rPr lang="ru-RU" sz="1600" dirty="0" err="1" smtClean="0">
                <a:solidFill>
                  <a:schemeClr val="accent6">
                    <a:lumMod val="50000"/>
                  </a:schemeClr>
                </a:solidFill>
              </a:rPr>
              <a:t>Аларского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 района Иркутской области.</a:t>
            </a:r>
            <a:b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>Участник Великой Отечественной войны. Воевал командиром танка Т-26 воевал против японских милитаристов в Маньчжурии.</a:t>
            </a:r>
            <a:b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16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endParaRPr lang="ru-RU" sz="1600" dirty="0"/>
          </a:p>
        </p:txBody>
      </p:sp>
      <p:sp>
        <p:nvSpPr>
          <p:cNvPr id="3" name="TextBox 2"/>
          <p:cNvSpPr txBox="1"/>
          <p:nvPr/>
        </p:nvSpPr>
        <p:spPr>
          <a:xfrm>
            <a:off x="2483768" y="1417340"/>
            <a:ext cx="4824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Биография</a:t>
            </a:r>
            <a:endParaRPr lang="ru-RU" sz="28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3311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esktop\174097541324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792" y="1330902"/>
            <a:ext cx="3004120" cy="2765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USER\Desktop\17409754212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714" y="2353444"/>
            <a:ext cx="2868538" cy="3269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stomShape 6"/>
          <p:cNvSpPr/>
          <p:nvPr/>
        </p:nvSpPr>
        <p:spPr>
          <a:xfrm>
            <a:off x="683568" y="1330902"/>
            <a:ext cx="3168352" cy="2765164"/>
          </a:xfrm>
          <a:prstGeom prst="frame">
            <a:avLst>
              <a:gd name="adj1" fmla="val 1885"/>
            </a:avLst>
          </a:prstGeom>
          <a:solidFill>
            <a:schemeClr val="tx1"/>
          </a:solidFill>
          <a:ln w="38160">
            <a:solidFill>
              <a:schemeClr val="accent6">
                <a:lumMod val="75000"/>
              </a:schemeClr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oftRound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</p:sp>
      <p:sp>
        <p:nvSpPr>
          <p:cNvPr id="7" name="CustomShape 6"/>
          <p:cNvSpPr/>
          <p:nvPr/>
        </p:nvSpPr>
        <p:spPr>
          <a:xfrm>
            <a:off x="5868144" y="2353444"/>
            <a:ext cx="2986276" cy="3096343"/>
          </a:xfrm>
          <a:prstGeom prst="frame">
            <a:avLst>
              <a:gd name="adj1" fmla="val 1885"/>
            </a:avLst>
          </a:prstGeom>
          <a:solidFill>
            <a:schemeClr val="tx1"/>
          </a:solidFill>
          <a:ln w="38160">
            <a:solidFill>
              <a:schemeClr val="accent6">
                <a:lumMod val="75000"/>
              </a:schemeClr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oftRound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</p:sp>
      <p:pic>
        <p:nvPicPr>
          <p:cNvPr id="9" name="Picture 4" descr="Изображение награды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2511">
            <a:off x="4227784" y="1460654"/>
            <a:ext cx="1428750" cy="2762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169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1345332"/>
            <a:ext cx="781236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После демобилизации старшина Сергей Борисович Колесников вернулся на родину и был избран председателем колхоза им. XVII партсъезда, получивший в 1947 году урожай пшеницы 30,2 центнера с гектара на площади 40,5 гектара.</a:t>
            </a:r>
            <a:b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Указом Президиума Верховного Совета СССР от 2 апреля 1948 года за получение высоких урожаев пшеницы в 1947 году председатель колхоза 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Колесников Сергей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Борисович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удостоен звания Героя Социалистического Труда с вручением ордена Ленина и золотой медали «Серп и Молот».</a:t>
            </a:r>
            <a:b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Сергей Борисович Колесников – один из первых трёх Героев Социалистического Труда Иркутской области тружеников сельского хозяйства.</a:t>
            </a:r>
            <a:b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Награждён орденом Ленина (02.04.1948) и медалями, в том числе «За боевые заслуги» (14.10.1945).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31840" y="976000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Биография</a:t>
            </a:r>
          </a:p>
        </p:txBody>
      </p:sp>
    </p:spTree>
    <p:extLst>
      <p:ext uri="{BB962C8B-B14F-4D97-AF65-F5344CB8AC3E}">
        <p14:creationId xmlns:p14="http://schemas.microsoft.com/office/powerpoint/2010/main" val="2019331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834" y="1273324"/>
            <a:ext cx="4032448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137419"/>
            <a:ext cx="3984385" cy="3273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ustomShape 6"/>
          <p:cNvSpPr/>
          <p:nvPr/>
        </p:nvSpPr>
        <p:spPr>
          <a:xfrm>
            <a:off x="730990" y="1273324"/>
            <a:ext cx="4127292" cy="3168352"/>
          </a:xfrm>
          <a:prstGeom prst="frame">
            <a:avLst>
              <a:gd name="adj1" fmla="val 1885"/>
            </a:avLst>
          </a:prstGeom>
          <a:solidFill>
            <a:schemeClr val="tx1"/>
          </a:solidFill>
          <a:ln w="38160">
            <a:solidFill>
              <a:schemeClr val="accent6">
                <a:lumMod val="75000"/>
              </a:schemeClr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oftRound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</p:sp>
      <p:sp>
        <p:nvSpPr>
          <p:cNvPr id="9" name="CustomShape 6"/>
          <p:cNvSpPr/>
          <p:nvPr/>
        </p:nvSpPr>
        <p:spPr>
          <a:xfrm>
            <a:off x="5076057" y="2137419"/>
            <a:ext cx="3984384" cy="3273227"/>
          </a:xfrm>
          <a:prstGeom prst="frame">
            <a:avLst>
              <a:gd name="adj1" fmla="val 1885"/>
            </a:avLst>
          </a:prstGeom>
          <a:solidFill>
            <a:schemeClr val="tx1"/>
          </a:solidFill>
          <a:ln w="38160">
            <a:solidFill>
              <a:schemeClr val="accent6">
                <a:lumMod val="75000"/>
              </a:schemeClr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oftRound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296979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43608" y="1705372"/>
            <a:ext cx="738082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1949 году окончил годичные курсы при Иркутском сельскохозяйственном институте и заведовал районным заготовительным отделом.</a:t>
            </a:r>
            <a:b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1952 году возглавил </a:t>
            </a:r>
            <a:r>
              <a:rPr lang="ru-RU" dirty="0" err="1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Шалотскую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полеводческую бригаду объединённого колхоза им. Ленина.</a:t>
            </a:r>
            <a:b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После выхода на пенсию проживал в родном посёлке, где скончался в 1 февраля 1973 года. </a:t>
            </a:r>
            <a:b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59832" y="1129308"/>
            <a:ext cx="352839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Биография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8927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CustomShape 1"/>
          <p:cNvSpPr/>
          <p:nvPr/>
        </p:nvSpPr>
        <p:spPr>
          <a:xfrm>
            <a:off x="2040840" y="1993320"/>
            <a:ext cx="5760360" cy="1944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59" name="Picture 4"/>
          <p:cNvPicPr/>
          <p:nvPr/>
        </p:nvPicPr>
        <p:blipFill>
          <a:blip r:embed="rId2"/>
          <a:srcRect t="16741"/>
          <a:stretch/>
        </p:blipFill>
        <p:spPr>
          <a:xfrm>
            <a:off x="611640" y="0"/>
            <a:ext cx="2232000" cy="1545120"/>
          </a:xfrm>
          <a:prstGeom prst="rect">
            <a:avLst/>
          </a:prstGeom>
          <a:ln>
            <a:noFill/>
          </a:ln>
        </p:spPr>
      </p:pic>
      <p:pic>
        <p:nvPicPr>
          <p:cNvPr id="160" name="Picture 2"/>
          <p:cNvPicPr/>
          <p:nvPr/>
        </p:nvPicPr>
        <p:blipFill>
          <a:blip r:embed="rId3"/>
          <a:srcRect l="9843" t="6963" r="33762" b="8838"/>
          <a:stretch/>
        </p:blipFill>
        <p:spPr>
          <a:xfrm>
            <a:off x="7029360" y="2676600"/>
            <a:ext cx="2114280" cy="3038040"/>
          </a:xfrm>
          <a:prstGeom prst="rect">
            <a:avLst/>
          </a:prstGeom>
          <a:ln>
            <a:noFill/>
          </a:ln>
        </p:spPr>
      </p:pic>
      <p:pic>
        <p:nvPicPr>
          <p:cNvPr id="1026" name="Picture 2" descr="C:\Users\USER\Desktop\Путь героя\Фото\173976291723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562" y="1921396"/>
            <a:ext cx="4319716" cy="2943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stomShape 5"/>
          <p:cNvSpPr/>
          <p:nvPr/>
        </p:nvSpPr>
        <p:spPr>
          <a:xfrm>
            <a:off x="756172" y="1849388"/>
            <a:ext cx="4464496" cy="2859902"/>
          </a:xfrm>
          <a:prstGeom prst="frame">
            <a:avLst>
              <a:gd name="adj1" fmla="val 1885"/>
            </a:avLst>
          </a:prstGeom>
          <a:solidFill>
            <a:schemeClr val="tx1"/>
          </a:solidFill>
          <a:ln w="38160">
            <a:solidFill>
              <a:schemeClr val="accent6">
                <a:lumMod val="75000"/>
              </a:schemeClr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oftRound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</p:sp>
      <p:sp>
        <p:nvSpPr>
          <p:cNvPr id="3" name="TextBox 2"/>
          <p:cNvSpPr txBox="1"/>
          <p:nvPr/>
        </p:nvSpPr>
        <p:spPr>
          <a:xfrm>
            <a:off x="2483768" y="1057300"/>
            <a:ext cx="4320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Фотография из семейного архива, 3-й слева Колесников Сергей Борисович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 descr="C:\Users\USER\Desktop\Участие 2024\Путь героя\146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706094"/>
            <a:ext cx="3710562" cy="246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ustomShape 5"/>
          <p:cNvSpPr/>
          <p:nvPr/>
        </p:nvSpPr>
        <p:spPr>
          <a:xfrm>
            <a:off x="5292080" y="2706094"/>
            <a:ext cx="3710562" cy="2462451"/>
          </a:xfrm>
          <a:prstGeom prst="frame">
            <a:avLst>
              <a:gd name="adj1" fmla="val 1885"/>
            </a:avLst>
          </a:prstGeom>
          <a:solidFill>
            <a:schemeClr val="tx1"/>
          </a:solidFill>
          <a:ln w="38160">
            <a:solidFill>
              <a:schemeClr val="accent6">
                <a:lumMod val="75000"/>
              </a:schemeClr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oftRound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CustomShape 6"/>
          <p:cNvSpPr/>
          <p:nvPr/>
        </p:nvSpPr>
        <p:spPr>
          <a:xfrm>
            <a:off x="1673634" y="3382869"/>
            <a:ext cx="3960440" cy="2215104"/>
          </a:xfrm>
          <a:prstGeom prst="frame">
            <a:avLst>
              <a:gd name="adj1" fmla="val 1885"/>
            </a:avLst>
          </a:prstGeom>
          <a:solidFill>
            <a:schemeClr val="tx1"/>
          </a:solidFill>
          <a:ln w="38160">
            <a:solidFill>
              <a:schemeClr val="accent6">
                <a:lumMod val="75000"/>
              </a:schemeClr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oftRound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</p:sp>
      <p:pic>
        <p:nvPicPr>
          <p:cNvPr id="2050" name="Picture 2" descr="C:\Users\USER\Desktop\Путь героя\Фото\174037773745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640" y="3443536"/>
            <a:ext cx="3852428" cy="2093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614772" y="172395"/>
            <a:ext cx="54921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Литература и источники с информацией о </a:t>
            </a:r>
            <a:r>
              <a:rPr lang="ru-RU" b="1" spc="-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труженике </a:t>
            </a:r>
            <a:r>
              <a:rPr lang="ru-RU" b="1" spc="-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тыла. </a:t>
            </a:r>
            <a:r>
              <a:rPr lang="ru-RU" b="1" spc="-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Герое </a:t>
            </a:r>
            <a:r>
              <a:rPr lang="ru-RU" b="1" spc="-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социалистического труда, </a:t>
            </a:r>
            <a:r>
              <a:rPr lang="ru-RU" b="1" spc="-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участнике </a:t>
            </a:r>
            <a:r>
              <a:rPr lang="ru-RU" b="1" spc="-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Великой Отечественной войны</a:t>
            </a:r>
            <a:r>
              <a:rPr lang="en-US" b="1" spc="-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spc="-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spc="-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Колесникове Сергее Борисовиче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USER\Desktop\Путь героя\Фото\173941417055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052" y="1708588"/>
            <a:ext cx="2592288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174097867244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670632"/>
            <a:ext cx="1512168" cy="2029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/>
          <p:cNvPicPr/>
          <p:nvPr/>
        </p:nvPicPr>
        <p:blipFill>
          <a:blip r:embed="rId5"/>
          <a:srcRect t="16741"/>
          <a:stretch/>
        </p:blipFill>
        <p:spPr>
          <a:xfrm>
            <a:off x="611640" y="0"/>
            <a:ext cx="2232000" cy="1545120"/>
          </a:xfrm>
          <a:prstGeom prst="rect">
            <a:avLst/>
          </a:prstGeom>
          <a:ln>
            <a:noFill/>
          </a:ln>
        </p:spPr>
      </p:pic>
      <p:pic>
        <p:nvPicPr>
          <p:cNvPr id="11" name="Picture 2" descr="C:\Users\USER\Desktop\174097867245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833" y="1450899"/>
            <a:ext cx="1656184" cy="242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ustomShape 2"/>
          <p:cNvSpPr/>
          <p:nvPr/>
        </p:nvSpPr>
        <p:spPr>
          <a:xfrm>
            <a:off x="5796136" y="1705372"/>
            <a:ext cx="2621220" cy="3459600"/>
          </a:xfrm>
          <a:prstGeom prst="frame">
            <a:avLst>
              <a:gd name="adj1" fmla="val 1885"/>
            </a:avLst>
          </a:prstGeom>
          <a:solidFill>
            <a:schemeClr val="tx1"/>
          </a:solidFill>
          <a:ln w="76320">
            <a:solidFill>
              <a:schemeClr val="accent6">
                <a:lumMod val="75000"/>
              </a:schemeClr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oftRound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</p:sp>
      <p:sp>
        <p:nvSpPr>
          <p:cNvPr id="13" name="CustomShape 2"/>
          <p:cNvSpPr/>
          <p:nvPr/>
        </p:nvSpPr>
        <p:spPr>
          <a:xfrm>
            <a:off x="3599892" y="1712960"/>
            <a:ext cx="1440160" cy="1987358"/>
          </a:xfrm>
          <a:prstGeom prst="frame">
            <a:avLst>
              <a:gd name="adj1" fmla="val 1885"/>
            </a:avLst>
          </a:prstGeom>
          <a:solidFill>
            <a:schemeClr val="tx1"/>
          </a:solidFill>
          <a:ln w="76320">
            <a:solidFill>
              <a:schemeClr val="accent6">
                <a:lumMod val="75000"/>
              </a:schemeClr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oftRound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</p:sp>
      <p:sp>
        <p:nvSpPr>
          <p:cNvPr id="14" name="CustomShape 2"/>
          <p:cNvSpPr/>
          <p:nvPr/>
        </p:nvSpPr>
        <p:spPr>
          <a:xfrm>
            <a:off x="1401833" y="1409371"/>
            <a:ext cx="1656184" cy="2446721"/>
          </a:xfrm>
          <a:prstGeom prst="frame">
            <a:avLst>
              <a:gd name="adj1" fmla="val 1885"/>
            </a:avLst>
          </a:prstGeom>
          <a:solidFill>
            <a:schemeClr val="tx1"/>
          </a:solidFill>
          <a:ln w="76320">
            <a:solidFill>
              <a:schemeClr val="accent6">
                <a:lumMod val="75000"/>
              </a:schemeClr>
            </a:solidFill>
            <a:rou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oftRound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/>
        </p:style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9 мая шабл</Template>
  <TotalTime>496</TotalTime>
  <Words>111</Words>
  <Application>Microsoft Office PowerPoint</Application>
  <PresentationFormat>Экран (16:10)</PresentationFormat>
  <Paragraphs>24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Office Theme</vt:lpstr>
      <vt:lpstr>Office Theme</vt:lpstr>
      <vt:lpstr>Office Theme</vt:lpstr>
      <vt:lpstr>Презентация PowerPoint</vt:lpstr>
      <vt:lpstr>             </vt:lpstr>
      <vt:lpstr>Презентация PowerPoint</vt:lpstr>
      <vt:lpstr>  Колесников Сергей Борисович – председатель колхоза имени XVII партсъезда Аларского аймака Усть-Ордынского Бурят-Монгольского национального округа Иркутской области.  Родился 14 октября 1913 года в поселке Кутулик (по другим данным – в селе Ключи или Иваническое) ныне Аларского района Иркутской области.  Участник Великой Отечественной войны. Воевал командиром танка Т-26 воевал против японских милитаристов в Маньчжурии.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Матюшкина</dc:creator>
  <dc:description/>
  <cp:lastModifiedBy>USER</cp:lastModifiedBy>
  <cp:revision>207</cp:revision>
  <cp:lastPrinted>2025-05-15T14:05:58Z</cp:lastPrinted>
  <dcterms:created xsi:type="dcterms:W3CDTF">2017-12-13T16:08:09Z</dcterms:created>
  <dcterms:modified xsi:type="dcterms:W3CDTF">2026-02-16T02:50:18Z</dcterms:modified>
  <dc:language>en-US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Экран (16:10)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5</vt:i4>
  </property>
</Properties>
</file>