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6" r:id="rId3"/>
    <p:sldId id="27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38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297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81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9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01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90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5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81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326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462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7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E65DD-0298-4F89-AFFE-88CE6826F31C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323CB-5AC6-4350-8C7D-DD436D7E7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99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4300"/>
            <a:ext cx="7416824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4464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Муниципальное бюджетное дошкольное образовательное  учреждение</a:t>
            </a:r>
            <a:br>
              <a:rPr lang="ru-RU" b="1" dirty="0"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 муниципального    образования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"Город Архангельск"</a:t>
            </a:r>
            <a:br>
              <a:rPr lang="ru-RU" b="1" dirty="0"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   "Детский сад  общеразвивающего вида </a:t>
            </a:r>
            <a:endParaRPr lang="ru-RU" b="1" dirty="0" smtClean="0">
              <a:solidFill>
                <a:prstClr val="black"/>
              </a:solidFill>
              <a:latin typeface="Arial Black" pitchFamily="34" charset="0"/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№ 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56 "Туесок"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25144"/>
            <a:ext cx="32397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Воспитатель Иванова </a:t>
            </a:r>
            <a:r>
              <a:rPr lang="ru-RU" sz="2000" b="1" smtClean="0"/>
              <a:t>М.С.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962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251823/0005-005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2a000001710bbb8ea697e445f02bdf291e72-1543510-fast-image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63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.lookmytrips.com/images/look7d6c/big-572089b6ff93671f7802f542-57c2e08ebcc8c-1bs5o4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87" y="-4370"/>
            <a:ext cx="9148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7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altay/1363707/2a0000016617299b1c9dc0363a440bffe752/X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09" y="0"/>
            <a:ext cx="71287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00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ototerra.ru/photo/Russia/Arhangelsk/medium-218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44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g-fotki.yandex.ru/get/4116/69185483.831/0_14bf85_352de98e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35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2303023/f0477a37-fdc5-46a0-8b36-8525a52105b2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4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bs.twimg.com/media/D6Hf11LX4AE0d98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57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f9800465ed52f54c79a83f9bf01ec723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55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olit74.ru/upload/iblock/c14/1368122415_b6289076170cc06c45d91ea39617f4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976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2.img.sputnik-ossetia.ru/images/852/16/85216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" y="-3657"/>
            <a:ext cx="9122296" cy="686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5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1723351/2b59d966-7718-4416-8890-65e32de1f7c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41" y="1"/>
            <a:ext cx="91549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00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0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13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myshared.ru/9/865734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1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90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gkc29.ru/upload/resize_cache/iblock/cfa/780_600_2/cfa20604b6184776ff5e6a58113766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11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pwar.ru/uploads/posts/2018-08/1533833710_0_9a3ae_3a276694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72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8</Words>
  <Application>Microsoft Office PowerPoint</Application>
  <PresentationFormat>Экран (4:3)</PresentationFormat>
  <Paragraphs>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20</cp:revision>
  <dcterms:created xsi:type="dcterms:W3CDTF">2020-03-23T17:51:52Z</dcterms:created>
  <dcterms:modified xsi:type="dcterms:W3CDTF">2020-03-26T16:56:20Z</dcterms:modified>
</cp:coreProperties>
</file>