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7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60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E5856"/>
    <a:srgbClr val="1DAF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27102A9-8310-4765-A935-A1911B00CA55}" styleName="Светлый стиль 1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72" autoAdjust="0"/>
    <p:restoredTop sz="96357" autoAdjust="0"/>
  </p:normalViewPr>
  <p:slideViewPr>
    <p:cSldViewPr snapToGrid="0">
      <p:cViewPr varScale="1">
        <p:scale>
          <a:sx n="79" d="100"/>
          <a:sy n="79" d="100"/>
        </p:scale>
        <p:origin x="845" y="77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solidFill>
          <a:srgbClr val="0E58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ECFC66B2-6677-4EFF-A6FC-EE95D4860E4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2694"/>
            <a:ext cx="5653588" cy="5667829"/>
          </a:xfrm>
          <a:prstGeom prst="rect">
            <a:avLst/>
          </a:prstGeom>
          <a:solidFill>
            <a:srgbClr val="0E5856"/>
          </a:solidFill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325170B-4566-4747-8475-7972F091D9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91543" y="541792"/>
            <a:ext cx="8966335" cy="1649865"/>
          </a:xfrm>
        </p:spPr>
        <p:txBody>
          <a:bodyPr anchor="b"/>
          <a:lstStyle>
            <a:lvl1pPr algn="ctr">
              <a:defRPr sz="6000" b="1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0" name="Овал 10">
            <a:extLst>
              <a:ext uri="{FF2B5EF4-FFF2-40B4-BE49-F238E27FC236}">
                <a16:creationId xmlns:a16="http://schemas.microsoft.com/office/drawing/2014/main" xmlns="" id="{7E345BD6-92E9-49B8-9198-3678484AFD8E}"/>
              </a:ext>
            </a:extLst>
          </p:cNvPr>
          <p:cNvSpPr/>
          <p:nvPr userDrawn="1"/>
        </p:nvSpPr>
        <p:spPr>
          <a:xfrm>
            <a:off x="6705600" y="4024544"/>
            <a:ext cx="5756585" cy="3245979"/>
          </a:xfrm>
          <a:custGeom>
            <a:avLst/>
            <a:gdLst>
              <a:gd name="connsiteX0" fmla="*/ 0 w 6531428"/>
              <a:gd name="connsiteY0" fmla="*/ 986971 h 1973942"/>
              <a:gd name="connsiteX1" fmla="*/ 3265714 w 6531428"/>
              <a:gd name="connsiteY1" fmla="*/ 0 h 1973942"/>
              <a:gd name="connsiteX2" fmla="*/ 6531428 w 6531428"/>
              <a:gd name="connsiteY2" fmla="*/ 986971 h 1973942"/>
              <a:gd name="connsiteX3" fmla="*/ 3265714 w 6531428"/>
              <a:gd name="connsiteY3" fmla="*/ 1973942 h 1973942"/>
              <a:gd name="connsiteX4" fmla="*/ 0 w 6531428"/>
              <a:gd name="connsiteY4" fmla="*/ 986971 h 1973942"/>
              <a:gd name="connsiteX0" fmla="*/ 0 w 6583817"/>
              <a:gd name="connsiteY0" fmla="*/ 1036858 h 2023829"/>
              <a:gd name="connsiteX1" fmla="*/ 3265714 w 6583817"/>
              <a:gd name="connsiteY1" fmla="*/ 49887 h 2023829"/>
              <a:gd name="connsiteX2" fmla="*/ 5138057 w 6583817"/>
              <a:gd name="connsiteY2" fmla="*/ 238572 h 2023829"/>
              <a:gd name="connsiteX3" fmla="*/ 6531428 w 6583817"/>
              <a:gd name="connsiteY3" fmla="*/ 1036858 h 2023829"/>
              <a:gd name="connsiteX4" fmla="*/ 3265714 w 6583817"/>
              <a:gd name="connsiteY4" fmla="*/ 2023829 h 2023829"/>
              <a:gd name="connsiteX5" fmla="*/ 0 w 6583817"/>
              <a:gd name="connsiteY5" fmla="*/ 1036858 h 2023829"/>
              <a:gd name="connsiteX0" fmla="*/ 87004 w 6670821"/>
              <a:gd name="connsiteY0" fmla="*/ 1036858 h 2023829"/>
              <a:gd name="connsiteX1" fmla="*/ 1146547 w 6670821"/>
              <a:gd name="connsiteY1" fmla="*/ 267602 h 2023829"/>
              <a:gd name="connsiteX2" fmla="*/ 3352718 w 6670821"/>
              <a:gd name="connsiteY2" fmla="*/ 49887 h 2023829"/>
              <a:gd name="connsiteX3" fmla="*/ 5225061 w 6670821"/>
              <a:gd name="connsiteY3" fmla="*/ 238572 h 2023829"/>
              <a:gd name="connsiteX4" fmla="*/ 6618432 w 6670821"/>
              <a:gd name="connsiteY4" fmla="*/ 1036858 h 2023829"/>
              <a:gd name="connsiteX5" fmla="*/ 3352718 w 6670821"/>
              <a:gd name="connsiteY5" fmla="*/ 2023829 h 2023829"/>
              <a:gd name="connsiteX6" fmla="*/ 87004 w 6670821"/>
              <a:gd name="connsiteY6" fmla="*/ 1036858 h 2023829"/>
              <a:gd name="connsiteX0" fmla="*/ 87004 w 8875308"/>
              <a:gd name="connsiteY0" fmla="*/ 1015551 h 2002522"/>
              <a:gd name="connsiteX1" fmla="*/ 1146547 w 8875308"/>
              <a:gd name="connsiteY1" fmla="*/ 246295 h 2002522"/>
              <a:gd name="connsiteX2" fmla="*/ 3352718 w 8875308"/>
              <a:gd name="connsiteY2" fmla="*/ 28580 h 2002522"/>
              <a:gd name="connsiteX3" fmla="*/ 8795576 w 8875308"/>
              <a:gd name="connsiteY3" fmla="*/ 797837 h 2002522"/>
              <a:gd name="connsiteX4" fmla="*/ 6618432 w 8875308"/>
              <a:gd name="connsiteY4" fmla="*/ 1015551 h 2002522"/>
              <a:gd name="connsiteX5" fmla="*/ 3352718 w 8875308"/>
              <a:gd name="connsiteY5" fmla="*/ 2002522 h 2002522"/>
              <a:gd name="connsiteX6" fmla="*/ 87004 w 8875308"/>
              <a:gd name="connsiteY6" fmla="*/ 1015551 h 2002522"/>
              <a:gd name="connsiteX0" fmla="*/ 87004 w 10749712"/>
              <a:gd name="connsiteY0" fmla="*/ 1015551 h 2649021"/>
              <a:gd name="connsiteX1" fmla="*/ 1146547 w 10749712"/>
              <a:gd name="connsiteY1" fmla="*/ 246295 h 2649021"/>
              <a:gd name="connsiteX2" fmla="*/ 3352718 w 10749712"/>
              <a:gd name="connsiteY2" fmla="*/ 28580 h 2649021"/>
              <a:gd name="connsiteX3" fmla="*/ 8795576 w 10749712"/>
              <a:gd name="connsiteY3" fmla="*/ 797837 h 2649021"/>
              <a:gd name="connsiteX4" fmla="*/ 10711461 w 10749712"/>
              <a:gd name="connsiteY4" fmla="*/ 2568580 h 2649021"/>
              <a:gd name="connsiteX5" fmla="*/ 3352718 w 10749712"/>
              <a:gd name="connsiteY5" fmla="*/ 2002522 h 2649021"/>
              <a:gd name="connsiteX6" fmla="*/ 87004 w 10749712"/>
              <a:gd name="connsiteY6" fmla="*/ 1015551 h 2649021"/>
              <a:gd name="connsiteX0" fmla="*/ 87004 w 10746300"/>
              <a:gd name="connsiteY0" fmla="*/ 1042421 h 2675891"/>
              <a:gd name="connsiteX1" fmla="*/ 1146547 w 10746300"/>
              <a:gd name="connsiteY1" fmla="*/ 273165 h 2675891"/>
              <a:gd name="connsiteX2" fmla="*/ 3352718 w 10746300"/>
              <a:gd name="connsiteY2" fmla="*/ 55450 h 2675891"/>
              <a:gd name="connsiteX3" fmla="*/ 8606890 w 10746300"/>
              <a:gd name="connsiteY3" fmla="*/ 1216593 h 2675891"/>
              <a:gd name="connsiteX4" fmla="*/ 10711461 w 10746300"/>
              <a:gd name="connsiteY4" fmla="*/ 2595450 h 2675891"/>
              <a:gd name="connsiteX5" fmla="*/ 3352718 w 10746300"/>
              <a:gd name="connsiteY5" fmla="*/ 2029392 h 2675891"/>
              <a:gd name="connsiteX6" fmla="*/ 87004 w 10746300"/>
              <a:gd name="connsiteY6" fmla="*/ 1042421 h 2675891"/>
              <a:gd name="connsiteX0" fmla="*/ 87004 w 11635763"/>
              <a:gd name="connsiteY0" fmla="*/ 1042421 h 2430077"/>
              <a:gd name="connsiteX1" fmla="*/ 1146547 w 11635763"/>
              <a:gd name="connsiteY1" fmla="*/ 273165 h 2430077"/>
              <a:gd name="connsiteX2" fmla="*/ 3352718 w 11635763"/>
              <a:gd name="connsiteY2" fmla="*/ 55450 h 2430077"/>
              <a:gd name="connsiteX3" fmla="*/ 8606890 w 11635763"/>
              <a:gd name="connsiteY3" fmla="*/ 1216593 h 2430077"/>
              <a:gd name="connsiteX4" fmla="*/ 11611347 w 11635763"/>
              <a:gd name="connsiteY4" fmla="*/ 2319678 h 2430077"/>
              <a:gd name="connsiteX5" fmla="*/ 3352718 w 11635763"/>
              <a:gd name="connsiteY5" fmla="*/ 2029392 h 2430077"/>
              <a:gd name="connsiteX6" fmla="*/ 87004 w 11635763"/>
              <a:gd name="connsiteY6" fmla="*/ 1042421 h 2430077"/>
              <a:gd name="connsiteX0" fmla="*/ 52390 w 11601149"/>
              <a:gd name="connsiteY0" fmla="*/ 991845 h 2379501"/>
              <a:gd name="connsiteX1" fmla="*/ 1445761 w 11601149"/>
              <a:gd name="connsiteY1" fmla="*/ 759618 h 2379501"/>
              <a:gd name="connsiteX2" fmla="*/ 3318104 w 11601149"/>
              <a:gd name="connsiteY2" fmla="*/ 4874 h 2379501"/>
              <a:gd name="connsiteX3" fmla="*/ 8572276 w 11601149"/>
              <a:gd name="connsiteY3" fmla="*/ 1166017 h 2379501"/>
              <a:gd name="connsiteX4" fmla="*/ 11576733 w 11601149"/>
              <a:gd name="connsiteY4" fmla="*/ 2269102 h 2379501"/>
              <a:gd name="connsiteX5" fmla="*/ 3318104 w 11601149"/>
              <a:gd name="connsiteY5" fmla="*/ 1978816 h 2379501"/>
              <a:gd name="connsiteX6" fmla="*/ 52390 w 11601149"/>
              <a:gd name="connsiteY6" fmla="*/ 991845 h 2379501"/>
              <a:gd name="connsiteX0" fmla="*/ 29383 w 12681228"/>
              <a:gd name="connsiteY0" fmla="*/ 1964302 h 2358409"/>
              <a:gd name="connsiteX1" fmla="*/ 2525840 w 12681228"/>
              <a:gd name="connsiteY1" fmla="*/ 759618 h 2358409"/>
              <a:gd name="connsiteX2" fmla="*/ 4398183 w 12681228"/>
              <a:gd name="connsiteY2" fmla="*/ 4874 h 2358409"/>
              <a:gd name="connsiteX3" fmla="*/ 9652355 w 12681228"/>
              <a:gd name="connsiteY3" fmla="*/ 1166017 h 2358409"/>
              <a:gd name="connsiteX4" fmla="*/ 12656812 w 12681228"/>
              <a:gd name="connsiteY4" fmla="*/ 2269102 h 2358409"/>
              <a:gd name="connsiteX5" fmla="*/ 4398183 w 12681228"/>
              <a:gd name="connsiteY5" fmla="*/ 1978816 h 2358409"/>
              <a:gd name="connsiteX6" fmla="*/ 29383 w 12681228"/>
              <a:gd name="connsiteY6" fmla="*/ 1964302 h 2358409"/>
              <a:gd name="connsiteX0" fmla="*/ 29383 w 12681228"/>
              <a:gd name="connsiteY0" fmla="*/ 1228203 h 1622310"/>
              <a:gd name="connsiteX1" fmla="*/ 2525840 w 12681228"/>
              <a:gd name="connsiteY1" fmla="*/ 23519 h 1622310"/>
              <a:gd name="connsiteX2" fmla="*/ 5718983 w 12681228"/>
              <a:gd name="connsiteY2" fmla="*/ 676660 h 1622310"/>
              <a:gd name="connsiteX3" fmla="*/ 9652355 w 12681228"/>
              <a:gd name="connsiteY3" fmla="*/ 429918 h 1622310"/>
              <a:gd name="connsiteX4" fmla="*/ 12656812 w 12681228"/>
              <a:gd name="connsiteY4" fmla="*/ 1533003 h 1622310"/>
              <a:gd name="connsiteX5" fmla="*/ 4398183 w 12681228"/>
              <a:gd name="connsiteY5" fmla="*/ 1242717 h 1622310"/>
              <a:gd name="connsiteX6" fmla="*/ 29383 w 12681228"/>
              <a:gd name="connsiteY6" fmla="*/ 1228203 h 1622310"/>
              <a:gd name="connsiteX0" fmla="*/ 29383 w 12682468"/>
              <a:gd name="connsiteY0" fmla="*/ 1229191 h 1623298"/>
              <a:gd name="connsiteX1" fmla="*/ 2525840 w 12682468"/>
              <a:gd name="connsiteY1" fmla="*/ 24507 h 1623298"/>
              <a:gd name="connsiteX2" fmla="*/ 5718983 w 12682468"/>
              <a:gd name="connsiteY2" fmla="*/ 677648 h 1623298"/>
              <a:gd name="connsiteX3" fmla="*/ 9797498 w 12682468"/>
              <a:gd name="connsiteY3" fmla="*/ 648620 h 1623298"/>
              <a:gd name="connsiteX4" fmla="*/ 12656812 w 12682468"/>
              <a:gd name="connsiteY4" fmla="*/ 1533991 h 1623298"/>
              <a:gd name="connsiteX5" fmla="*/ 4398183 w 12682468"/>
              <a:gd name="connsiteY5" fmla="*/ 1243705 h 1623298"/>
              <a:gd name="connsiteX6" fmla="*/ 29383 w 12682468"/>
              <a:gd name="connsiteY6" fmla="*/ 1229191 h 1623298"/>
              <a:gd name="connsiteX0" fmla="*/ 29383 w 12682468"/>
              <a:gd name="connsiteY0" fmla="*/ 1229191 h 1623298"/>
              <a:gd name="connsiteX1" fmla="*/ 2525840 w 12682468"/>
              <a:gd name="connsiteY1" fmla="*/ 24507 h 1623298"/>
              <a:gd name="connsiteX2" fmla="*/ 5718983 w 12682468"/>
              <a:gd name="connsiteY2" fmla="*/ 677648 h 1623298"/>
              <a:gd name="connsiteX3" fmla="*/ 9797498 w 12682468"/>
              <a:gd name="connsiteY3" fmla="*/ 648620 h 1623298"/>
              <a:gd name="connsiteX4" fmla="*/ 12656812 w 12682468"/>
              <a:gd name="connsiteY4" fmla="*/ 1533991 h 1623298"/>
              <a:gd name="connsiteX5" fmla="*/ 4398183 w 12682468"/>
              <a:gd name="connsiteY5" fmla="*/ 1243705 h 1623298"/>
              <a:gd name="connsiteX6" fmla="*/ 29383 w 12682468"/>
              <a:gd name="connsiteY6" fmla="*/ 1229191 h 1623298"/>
              <a:gd name="connsiteX0" fmla="*/ 29383 w 12682468"/>
              <a:gd name="connsiteY0" fmla="*/ 1229191 h 1623298"/>
              <a:gd name="connsiteX1" fmla="*/ 2525840 w 12682468"/>
              <a:gd name="connsiteY1" fmla="*/ 24507 h 1623298"/>
              <a:gd name="connsiteX2" fmla="*/ 5718983 w 12682468"/>
              <a:gd name="connsiteY2" fmla="*/ 677648 h 1623298"/>
              <a:gd name="connsiteX3" fmla="*/ 9797498 w 12682468"/>
              <a:gd name="connsiteY3" fmla="*/ 648620 h 1623298"/>
              <a:gd name="connsiteX4" fmla="*/ 12656812 w 12682468"/>
              <a:gd name="connsiteY4" fmla="*/ 1533991 h 1623298"/>
              <a:gd name="connsiteX5" fmla="*/ 4398183 w 12682468"/>
              <a:gd name="connsiteY5" fmla="*/ 1243705 h 1623298"/>
              <a:gd name="connsiteX6" fmla="*/ 29383 w 12682468"/>
              <a:gd name="connsiteY6" fmla="*/ 1229191 h 1623298"/>
              <a:gd name="connsiteX0" fmla="*/ 29383 w 12682468"/>
              <a:gd name="connsiteY0" fmla="*/ 1229191 h 1623298"/>
              <a:gd name="connsiteX1" fmla="*/ 2525840 w 12682468"/>
              <a:gd name="connsiteY1" fmla="*/ 24507 h 1623298"/>
              <a:gd name="connsiteX2" fmla="*/ 5718983 w 12682468"/>
              <a:gd name="connsiteY2" fmla="*/ 677648 h 1623298"/>
              <a:gd name="connsiteX3" fmla="*/ 9797498 w 12682468"/>
              <a:gd name="connsiteY3" fmla="*/ 648620 h 1623298"/>
              <a:gd name="connsiteX4" fmla="*/ 12656812 w 12682468"/>
              <a:gd name="connsiteY4" fmla="*/ 1533991 h 1623298"/>
              <a:gd name="connsiteX5" fmla="*/ 4398183 w 12682468"/>
              <a:gd name="connsiteY5" fmla="*/ 1243705 h 1623298"/>
              <a:gd name="connsiteX6" fmla="*/ 29383 w 12682468"/>
              <a:gd name="connsiteY6" fmla="*/ 1229191 h 1623298"/>
              <a:gd name="connsiteX0" fmla="*/ 46705 w 12699790"/>
              <a:gd name="connsiteY0" fmla="*/ 1032301 h 1426408"/>
              <a:gd name="connsiteX1" fmla="*/ 2180305 w 12699790"/>
              <a:gd name="connsiteY1" fmla="*/ 30817 h 1426408"/>
              <a:gd name="connsiteX2" fmla="*/ 5736305 w 12699790"/>
              <a:gd name="connsiteY2" fmla="*/ 480758 h 1426408"/>
              <a:gd name="connsiteX3" fmla="*/ 9814820 w 12699790"/>
              <a:gd name="connsiteY3" fmla="*/ 451730 h 1426408"/>
              <a:gd name="connsiteX4" fmla="*/ 12674134 w 12699790"/>
              <a:gd name="connsiteY4" fmla="*/ 1337101 h 1426408"/>
              <a:gd name="connsiteX5" fmla="*/ 4415505 w 12699790"/>
              <a:gd name="connsiteY5" fmla="*/ 1046815 h 1426408"/>
              <a:gd name="connsiteX6" fmla="*/ 46705 w 12699790"/>
              <a:gd name="connsiteY6" fmla="*/ 1032301 h 1426408"/>
              <a:gd name="connsiteX0" fmla="*/ 387846 w 13104827"/>
              <a:gd name="connsiteY0" fmla="*/ 1032301 h 2413473"/>
              <a:gd name="connsiteX1" fmla="*/ 2521446 w 13104827"/>
              <a:gd name="connsiteY1" fmla="*/ 30817 h 2413473"/>
              <a:gd name="connsiteX2" fmla="*/ 6077446 w 13104827"/>
              <a:gd name="connsiteY2" fmla="*/ 480758 h 2413473"/>
              <a:gd name="connsiteX3" fmla="*/ 10155961 w 13104827"/>
              <a:gd name="connsiteY3" fmla="*/ 451730 h 2413473"/>
              <a:gd name="connsiteX4" fmla="*/ 13015275 w 13104827"/>
              <a:gd name="connsiteY4" fmla="*/ 1337101 h 2413473"/>
              <a:gd name="connsiteX5" fmla="*/ 11215503 w 13104827"/>
              <a:gd name="connsiteY5" fmla="*/ 2411157 h 2413473"/>
              <a:gd name="connsiteX6" fmla="*/ 387846 w 13104827"/>
              <a:gd name="connsiteY6" fmla="*/ 1032301 h 2413473"/>
              <a:gd name="connsiteX0" fmla="*/ 463794 w 13180775"/>
              <a:gd name="connsiteY0" fmla="*/ 1003397 h 2384569"/>
              <a:gd name="connsiteX1" fmla="*/ 2597394 w 13180775"/>
              <a:gd name="connsiteY1" fmla="*/ 1913 h 2384569"/>
              <a:gd name="connsiteX2" fmla="*/ 8199908 w 13180775"/>
              <a:gd name="connsiteY2" fmla="*/ 742139 h 2384569"/>
              <a:gd name="connsiteX3" fmla="*/ 10231909 w 13180775"/>
              <a:gd name="connsiteY3" fmla="*/ 422826 h 2384569"/>
              <a:gd name="connsiteX4" fmla="*/ 13091223 w 13180775"/>
              <a:gd name="connsiteY4" fmla="*/ 1308197 h 2384569"/>
              <a:gd name="connsiteX5" fmla="*/ 11291451 w 13180775"/>
              <a:gd name="connsiteY5" fmla="*/ 2382253 h 2384569"/>
              <a:gd name="connsiteX6" fmla="*/ 463794 w 13180775"/>
              <a:gd name="connsiteY6" fmla="*/ 1003397 h 2384569"/>
              <a:gd name="connsiteX0" fmla="*/ 41439 w 12758420"/>
              <a:gd name="connsiteY0" fmla="*/ 612625 h 1993797"/>
              <a:gd name="connsiteX1" fmla="*/ 7167953 w 12758420"/>
              <a:gd name="connsiteY1" fmla="*/ 1817313 h 1993797"/>
              <a:gd name="connsiteX2" fmla="*/ 7777553 w 12758420"/>
              <a:gd name="connsiteY2" fmla="*/ 351367 h 1993797"/>
              <a:gd name="connsiteX3" fmla="*/ 9809554 w 12758420"/>
              <a:gd name="connsiteY3" fmla="*/ 32054 h 1993797"/>
              <a:gd name="connsiteX4" fmla="*/ 12668868 w 12758420"/>
              <a:gd name="connsiteY4" fmla="*/ 917425 h 1993797"/>
              <a:gd name="connsiteX5" fmla="*/ 10869096 w 12758420"/>
              <a:gd name="connsiteY5" fmla="*/ 1991481 h 1993797"/>
              <a:gd name="connsiteX6" fmla="*/ 41439 w 12758420"/>
              <a:gd name="connsiteY6" fmla="*/ 612625 h 1993797"/>
              <a:gd name="connsiteX0" fmla="*/ 1824082 w 5569992"/>
              <a:gd name="connsiteY0" fmla="*/ 2267253 h 2272975"/>
              <a:gd name="connsiteX1" fmla="*/ 53339 w 5569992"/>
              <a:gd name="connsiteY1" fmla="*/ 1817313 h 2272975"/>
              <a:gd name="connsiteX2" fmla="*/ 662939 w 5569992"/>
              <a:gd name="connsiteY2" fmla="*/ 351367 h 2272975"/>
              <a:gd name="connsiteX3" fmla="*/ 2694940 w 5569992"/>
              <a:gd name="connsiteY3" fmla="*/ 32054 h 2272975"/>
              <a:gd name="connsiteX4" fmla="*/ 5554254 w 5569992"/>
              <a:gd name="connsiteY4" fmla="*/ 917425 h 2272975"/>
              <a:gd name="connsiteX5" fmla="*/ 3754482 w 5569992"/>
              <a:gd name="connsiteY5" fmla="*/ 1991481 h 2272975"/>
              <a:gd name="connsiteX6" fmla="*/ 1824082 w 5569992"/>
              <a:gd name="connsiteY6" fmla="*/ 2267253 h 2272975"/>
              <a:gd name="connsiteX0" fmla="*/ 1824082 w 3945162"/>
              <a:gd name="connsiteY0" fmla="*/ 2262360 h 2268664"/>
              <a:gd name="connsiteX1" fmla="*/ 53339 w 3945162"/>
              <a:gd name="connsiteY1" fmla="*/ 1812420 h 2268664"/>
              <a:gd name="connsiteX2" fmla="*/ 662939 w 3945162"/>
              <a:gd name="connsiteY2" fmla="*/ 346474 h 2268664"/>
              <a:gd name="connsiteX3" fmla="*/ 2694940 w 3945162"/>
              <a:gd name="connsiteY3" fmla="*/ 27161 h 2268664"/>
              <a:gd name="connsiteX4" fmla="*/ 3754483 w 3945162"/>
              <a:gd name="connsiteY4" fmla="*/ 839961 h 2268664"/>
              <a:gd name="connsiteX5" fmla="*/ 3754482 w 3945162"/>
              <a:gd name="connsiteY5" fmla="*/ 1986588 h 2268664"/>
              <a:gd name="connsiteX6" fmla="*/ 1824082 w 3945162"/>
              <a:gd name="connsiteY6" fmla="*/ 2262360 h 2268664"/>
              <a:gd name="connsiteX0" fmla="*/ 1824082 w 4016541"/>
              <a:gd name="connsiteY0" fmla="*/ 2262360 h 2264816"/>
              <a:gd name="connsiteX1" fmla="*/ 53339 w 4016541"/>
              <a:gd name="connsiteY1" fmla="*/ 1812420 h 2264816"/>
              <a:gd name="connsiteX2" fmla="*/ 662939 w 4016541"/>
              <a:gd name="connsiteY2" fmla="*/ 346474 h 2264816"/>
              <a:gd name="connsiteX3" fmla="*/ 2694940 w 4016541"/>
              <a:gd name="connsiteY3" fmla="*/ 27161 h 2264816"/>
              <a:gd name="connsiteX4" fmla="*/ 3754483 w 4016541"/>
              <a:gd name="connsiteY4" fmla="*/ 839961 h 2264816"/>
              <a:gd name="connsiteX5" fmla="*/ 3856082 w 4016541"/>
              <a:gd name="connsiteY5" fmla="*/ 1667274 h 2264816"/>
              <a:gd name="connsiteX6" fmla="*/ 1824082 w 4016541"/>
              <a:gd name="connsiteY6" fmla="*/ 2262360 h 2264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16541" h="2264816">
                <a:moveTo>
                  <a:pt x="1824082" y="2262360"/>
                </a:moveTo>
                <a:cubicBezTo>
                  <a:pt x="1190292" y="2286551"/>
                  <a:pt x="246863" y="2131734"/>
                  <a:pt x="53339" y="1812420"/>
                </a:cubicBezTo>
                <a:cubicBezTo>
                  <a:pt x="-140185" y="1493106"/>
                  <a:pt x="222672" y="644017"/>
                  <a:pt x="662939" y="346474"/>
                </a:cubicBezTo>
                <a:cubicBezTo>
                  <a:pt x="1103206" y="48931"/>
                  <a:pt x="2179683" y="-55087"/>
                  <a:pt x="2694940" y="27161"/>
                </a:cubicBezTo>
                <a:cubicBezTo>
                  <a:pt x="3210197" y="109409"/>
                  <a:pt x="3560959" y="566609"/>
                  <a:pt x="3754483" y="839961"/>
                </a:cubicBezTo>
                <a:cubicBezTo>
                  <a:pt x="3948007" y="1113313"/>
                  <a:pt x="4177815" y="1430208"/>
                  <a:pt x="3856082" y="1667274"/>
                </a:cubicBezTo>
                <a:cubicBezTo>
                  <a:pt x="3534349" y="1904340"/>
                  <a:pt x="2457873" y="2238169"/>
                  <a:pt x="1824082" y="2262360"/>
                </a:cubicBezTo>
                <a:close/>
              </a:path>
            </a:pathLst>
          </a:custGeom>
          <a:solidFill>
            <a:srgbClr val="1DAF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8630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2F0F255-DF12-430B-88B2-EB7DC4DDC8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2632" y="365125"/>
            <a:ext cx="6541168" cy="1325563"/>
          </a:xfrm>
        </p:spPr>
        <p:txBody>
          <a:bodyPr/>
          <a:lstStyle>
            <a:lvl1pPr>
              <a:defRPr b="1">
                <a:solidFill>
                  <a:srgbClr val="0E5856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33B9C72-075F-417D-A0BE-8114AA7990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2632" y="1825625"/>
            <a:ext cx="6541168" cy="4351338"/>
          </a:xfrm>
        </p:spPr>
        <p:txBody>
          <a:bodyPr/>
          <a:lstStyle>
            <a:lvl1pPr>
              <a:defRPr>
                <a:solidFill>
                  <a:srgbClr val="0E5856"/>
                </a:solidFill>
              </a:defRPr>
            </a:lvl1pPr>
            <a:lvl2pPr>
              <a:defRPr>
                <a:solidFill>
                  <a:srgbClr val="0E5856"/>
                </a:solidFill>
              </a:defRPr>
            </a:lvl2pPr>
            <a:lvl3pPr>
              <a:defRPr>
                <a:solidFill>
                  <a:srgbClr val="0E5856"/>
                </a:solidFill>
              </a:defRPr>
            </a:lvl3pPr>
            <a:lvl4pPr>
              <a:defRPr>
                <a:solidFill>
                  <a:srgbClr val="0E5856"/>
                </a:solidFill>
              </a:defRPr>
            </a:lvl4pPr>
            <a:lvl5pPr>
              <a:defRPr>
                <a:solidFill>
                  <a:srgbClr val="0E5856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pic>
        <p:nvPicPr>
          <p:cNvPr id="8" name="Рисунок 7" descr="Изображение выглядит как стрела&#10;&#10;Автоматически созданное описание">
            <a:extLst>
              <a:ext uri="{FF2B5EF4-FFF2-40B4-BE49-F238E27FC236}">
                <a16:creationId xmlns:a16="http://schemas.microsoft.com/office/drawing/2014/main" xmlns="" id="{0FB4F2D5-5EBB-42C3-8788-7FDE05C59D7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00" y="0"/>
            <a:ext cx="4469946" cy="6858000"/>
          </a:xfrm>
          <a:prstGeom prst="rect">
            <a:avLst/>
          </a:prstGeom>
        </p:spPr>
      </p:pic>
      <p:sp>
        <p:nvSpPr>
          <p:cNvPr id="9" name="Овал 10">
            <a:extLst>
              <a:ext uri="{FF2B5EF4-FFF2-40B4-BE49-F238E27FC236}">
                <a16:creationId xmlns:a16="http://schemas.microsoft.com/office/drawing/2014/main" xmlns="" id="{AF6658A2-1EE1-41BD-8478-D9D8818EAEC3}"/>
              </a:ext>
            </a:extLst>
          </p:cNvPr>
          <p:cNvSpPr/>
          <p:nvPr userDrawn="1"/>
        </p:nvSpPr>
        <p:spPr>
          <a:xfrm>
            <a:off x="9345529" y="5179492"/>
            <a:ext cx="4016541" cy="2264816"/>
          </a:xfrm>
          <a:custGeom>
            <a:avLst/>
            <a:gdLst>
              <a:gd name="connsiteX0" fmla="*/ 0 w 6531428"/>
              <a:gd name="connsiteY0" fmla="*/ 986971 h 1973942"/>
              <a:gd name="connsiteX1" fmla="*/ 3265714 w 6531428"/>
              <a:gd name="connsiteY1" fmla="*/ 0 h 1973942"/>
              <a:gd name="connsiteX2" fmla="*/ 6531428 w 6531428"/>
              <a:gd name="connsiteY2" fmla="*/ 986971 h 1973942"/>
              <a:gd name="connsiteX3" fmla="*/ 3265714 w 6531428"/>
              <a:gd name="connsiteY3" fmla="*/ 1973942 h 1973942"/>
              <a:gd name="connsiteX4" fmla="*/ 0 w 6531428"/>
              <a:gd name="connsiteY4" fmla="*/ 986971 h 1973942"/>
              <a:gd name="connsiteX0" fmla="*/ 0 w 6583817"/>
              <a:gd name="connsiteY0" fmla="*/ 1036858 h 2023829"/>
              <a:gd name="connsiteX1" fmla="*/ 3265714 w 6583817"/>
              <a:gd name="connsiteY1" fmla="*/ 49887 h 2023829"/>
              <a:gd name="connsiteX2" fmla="*/ 5138057 w 6583817"/>
              <a:gd name="connsiteY2" fmla="*/ 238572 h 2023829"/>
              <a:gd name="connsiteX3" fmla="*/ 6531428 w 6583817"/>
              <a:gd name="connsiteY3" fmla="*/ 1036858 h 2023829"/>
              <a:gd name="connsiteX4" fmla="*/ 3265714 w 6583817"/>
              <a:gd name="connsiteY4" fmla="*/ 2023829 h 2023829"/>
              <a:gd name="connsiteX5" fmla="*/ 0 w 6583817"/>
              <a:gd name="connsiteY5" fmla="*/ 1036858 h 2023829"/>
              <a:gd name="connsiteX0" fmla="*/ 87004 w 6670821"/>
              <a:gd name="connsiteY0" fmla="*/ 1036858 h 2023829"/>
              <a:gd name="connsiteX1" fmla="*/ 1146547 w 6670821"/>
              <a:gd name="connsiteY1" fmla="*/ 267602 h 2023829"/>
              <a:gd name="connsiteX2" fmla="*/ 3352718 w 6670821"/>
              <a:gd name="connsiteY2" fmla="*/ 49887 h 2023829"/>
              <a:gd name="connsiteX3" fmla="*/ 5225061 w 6670821"/>
              <a:gd name="connsiteY3" fmla="*/ 238572 h 2023829"/>
              <a:gd name="connsiteX4" fmla="*/ 6618432 w 6670821"/>
              <a:gd name="connsiteY4" fmla="*/ 1036858 h 2023829"/>
              <a:gd name="connsiteX5" fmla="*/ 3352718 w 6670821"/>
              <a:gd name="connsiteY5" fmla="*/ 2023829 h 2023829"/>
              <a:gd name="connsiteX6" fmla="*/ 87004 w 6670821"/>
              <a:gd name="connsiteY6" fmla="*/ 1036858 h 2023829"/>
              <a:gd name="connsiteX0" fmla="*/ 87004 w 8875308"/>
              <a:gd name="connsiteY0" fmla="*/ 1015551 h 2002522"/>
              <a:gd name="connsiteX1" fmla="*/ 1146547 w 8875308"/>
              <a:gd name="connsiteY1" fmla="*/ 246295 h 2002522"/>
              <a:gd name="connsiteX2" fmla="*/ 3352718 w 8875308"/>
              <a:gd name="connsiteY2" fmla="*/ 28580 h 2002522"/>
              <a:gd name="connsiteX3" fmla="*/ 8795576 w 8875308"/>
              <a:gd name="connsiteY3" fmla="*/ 797837 h 2002522"/>
              <a:gd name="connsiteX4" fmla="*/ 6618432 w 8875308"/>
              <a:gd name="connsiteY4" fmla="*/ 1015551 h 2002522"/>
              <a:gd name="connsiteX5" fmla="*/ 3352718 w 8875308"/>
              <a:gd name="connsiteY5" fmla="*/ 2002522 h 2002522"/>
              <a:gd name="connsiteX6" fmla="*/ 87004 w 8875308"/>
              <a:gd name="connsiteY6" fmla="*/ 1015551 h 2002522"/>
              <a:gd name="connsiteX0" fmla="*/ 87004 w 10749712"/>
              <a:gd name="connsiteY0" fmla="*/ 1015551 h 2649021"/>
              <a:gd name="connsiteX1" fmla="*/ 1146547 w 10749712"/>
              <a:gd name="connsiteY1" fmla="*/ 246295 h 2649021"/>
              <a:gd name="connsiteX2" fmla="*/ 3352718 w 10749712"/>
              <a:gd name="connsiteY2" fmla="*/ 28580 h 2649021"/>
              <a:gd name="connsiteX3" fmla="*/ 8795576 w 10749712"/>
              <a:gd name="connsiteY3" fmla="*/ 797837 h 2649021"/>
              <a:gd name="connsiteX4" fmla="*/ 10711461 w 10749712"/>
              <a:gd name="connsiteY4" fmla="*/ 2568580 h 2649021"/>
              <a:gd name="connsiteX5" fmla="*/ 3352718 w 10749712"/>
              <a:gd name="connsiteY5" fmla="*/ 2002522 h 2649021"/>
              <a:gd name="connsiteX6" fmla="*/ 87004 w 10749712"/>
              <a:gd name="connsiteY6" fmla="*/ 1015551 h 2649021"/>
              <a:gd name="connsiteX0" fmla="*/ 87004 w 10746300"/>
              <a:gd name="connsiteY0" fmla="*/ 1042421 h 2675891"/>
              <a:gd name="connsiteX1" fmla="*/ 1146547 w 10746300"/>
              <a:gd name="connsiteY1" fmla="*/ 273165 h 2675891"/>
              <a:gd name="connsiteX2" fmla="*/ 3352718 w 10746300"/>
              <a:gd name="connsiteY2" fmla="*/ 55450 h 2675891"/>
              <a:gd name="connsiteX3" fmla="*/ 8606890 w 10746300"/>
              <a:gd name="connsiteY3" fmla="*/ 1216593 h 2675891"/>
              <a:gd name="connsiteX4" fmla="*/ 10711461 w 10746300"/>
              <a:gd name="connsiteY4" fmla="*/ 2595450 h 2675891"/>
              <a:gd name="connsiteX5" fmla="*/ 3352718 w 10746300"/>
              <a:gd name="connsiteY5" fmla="*/ 2029392 h 2675891"/>
              <a:gd name="connsiteX6" fmla="*/ 87004 w 10746300"/>
              <a:gd name="connsiteY6" fmla="*/ 1042421 h 2675891"/>
              <a:gd name="connsiteX0" fmla="*/ 87004 w 11635763"/>
              <a:gd name="connsiteY0" fmla="*/ 1042421 h 2430077"/>
              <a:gd name="connsiteX1" fmla="*/ 1146547 w 11635763"/>
              <a:gd name="connsiteY1" fmla="*/ 273165 h 2430077"/>
              <a:gd name="connsiteX2" fmla="*/ 3352718 w 11635763"/>
              <a:gd name="connsiteY2" fmla="*/ 55450 h 2430077"/>
              <a:gd name="connsiteX3" fmla="*/ 8606890 w 11635763"/>
              <a:gd name="connsiteY3" fmla="*/ 1216593 h 2430077"/>
              <a:gd name="connsiteX4" fmla="*/ 11611347 w 11635763"/>
              <a:gd name="connsiteY4" fmla="*/ 2319678 h 2430077"/>
              <a:gd name="connsiteX5" fmla="*/ 3352718 w 11635763"/>
              <a:gd name="connsiteY5" fmla="*/ 2029392 h 2430077"/>
              <a:gd name="connsiteX6" fmla="*/ 87004 w 11635763"/>
              <a:gd name="connsiteY6" fmla="*/ 1042421 h 2430077"/>
              <a:gd name="connsiteX0" fmla="*/ 52390 w 11601149"/>
              <a:gd name="connsiteY0" fmla="*/ 991845 h 2379501"/>
              <a:gd name="connsiteX1" fmla="*/ 1445761 w 11601149"/>
              <a:gd name="connsiteY1" fmla="*/ 759618 h 2379501"/>
              <a:gd name="connsiteX2" fmla="*/ 3318104 w 11601149"/>
              <a:gd name="connsiteY2" fmla="*/ 4874 h 2379501"/>
              <a:gd name="connsiteX3" fmla="*/ 8572276 w 11601149"/>
              <a:gd name="connsiteY3" fmla="*/ 1166017 h 2379501"/>
              <a:gd name="connsiteX4" fmla="*/ 11576733 w 11601149"/>
              <a:gd name="connsiteY4" fmla="*/ 2269102 h 2379501"/>
              <a:gd name="connsiteX5" fmla="*/ 3318104 w 11601149"/>
              <a:gd name="connsiteY5" fmla="*/ 1978816 h 2379501"/>
              <a:gd name="connsiteX6" fmla="*/ 52390 w 11601149"/>
              <a:gd name="connsiteY6" fmla="*/ 991845 h 2379501"/>
              <a:gd name="connsiteX0" fmla="*/ 29383 w 12681228"/>
              <a:gd name="connsiteY0" fmla="*/ 1964302 h 2358409"/>
              <a:gd name="connsiteX1" fmla="*/ 2525840 w 12681228"/>
              <a:gd name="connsiteY1" fmla="*/ 759618 h 2358409"/>
              <a:gd name="connsiteX2" fmla="*/ 4398183 w 12681228"/>
              <a:gd name="connsiteY2" fmla="*/ 4874 h 2358409"/>
              <a:gd name="connsiteX3" fmla="*/ 9652355 w 12681228"/>
              <a:gd name="connsiteY3" fmla="*/ 1166017 h 2358409"/>
              <a:gd name="connsiteX4" fmla="*/ 12656812 w 12681228"/>
              <a:gd name="connsiteY4" fmla="*/ 2269102 h 2358409"/>
              <a:gd name="connsiteX5" fmla="*/ 4398183 w 12681228"/>
              <a:gd name="connsiteY5" fmla="*/ 1978816 h 2358409"/>
              <a:gd name="connsiteX6" fmla="*/ 29383 w 12681228"/>
              <a:gd name="connsiteY6" fmla="*/ 1964302 h 2358409"/>
              <a:gd name="connsiteX0" fmla="*/ 29383 w 12681228"/>
              <a:gd name="connsiteY0" fmla="*/ 1228203 h 1622310"/>
              <a:gd name="connsiteX1" fmla="*/ 2525840 w 12681228"/>
              <a:gd name="connsiteY1" fmla="*/ 23519 h 1622310"/>
              <a:gd name="connsiteX2" fmla="*/ 5718983 w 12681228"/>
              <a:gd name="connsiteY2" fmla="*/ 676660 h 1622310"/>
              <a:gd name="connsiteX3" fmla="*/ 9652355 w 12681228"/>
              <a:gd name="connsiteY3" fmla="*/ 429918 h 1622310"/>
              <a:gd name="connsiteX4" fmla="*/ 12656812 w 12681228"/>
              <a:gd name="connsiteY4" fmla="*/ 1533003 h 1622310"/>
              <a:gd name="connsiteX5" fmla="*/ 4398183 w 12681228"/>
              <a:gd name="connsiteY5" fmla="*/ 1242717 h 1622310"/>
              <a:gd name="connsiteX6" fmla="*/ 29383 w 12681228"/>
              <a:gd name="connsiteY6" fmla="*/ 1228203 h 1622310"/>
              <a:gd name="connsiteX0" fmla="*/ 29383 w 12682468"/>
              <a:gd name="connsiteY0" fmla="*/ 1229191 h 1623298"/>
              <a:gd name="connsiteX1" fmla="*/ 2525840 w 12682468"/>
              <a:gd name="connsiteY1" fmla="*/ 24507 h 1623298"/>
              <a:gd name="connsiteX2" fmla="*/ 5718983 w 12682468"/>
              <a:gd name="connsiteY2" fmla="*/ 677648 h 1623298"/>
              <a:gd name="connsiteX3" fmla="*/ 9797498 w 12682468"/>
              <a:gd name="connsiteY3" fmla="*/ 648620 h 1623298"/>
              <a:gd name="connsiteX4" fmla="*/ 12656812 w 12682468"/>
              <a:gd name="connsiteY4" fmla="*/ 1533991 h 1623298"/>
              <a:gd name="connsiteX5" fmla="*/ 4398183 w 12682468"/>
              <a:gd name="connsiteY5" fmla="*/ 1243705 h 1623298"/>
              <a:gd name="connsiteX6" fmla="*/ 29383 w 12682468"/>
              <a:gd name="connsiteY6" fmla="*/ 1229191 h 1623298"/>
              <a:gd name="connsiteX0" fmla="*/ 29383 w 12682468"/>
              <a:gd name="connsiteY0" fmla="*/ 1229191 h 1623298"/>
              <a:gd name="connsiteX1" fmla="*/ 2525840 w 12682468"/>
              <a:gd name="connsiteY1" fmla="*/ 24507 h 1623298"/>
              <a:gd name="connsiteX2" fmla="*/ 5718983 w 12682468"/>
              <a:gd name="connsiteY2" fmla="*/ 677648 h 1623298"/>
              <a:gd name="connsiteX3" fmla="*/ 9797498 w 12682468"/>
              <a:gd name="connsiteY3" fmla="*/ 648620 h 1623298"/>
              <a:gd name="connsiteX4" fmla="*/ 12656812 w 12682468"/>
              <a:gd name="connsiteY4" fmla="*/ 1533991 h 1623298"/>
              <a:gd name="connsiteX5" fmla="*/ 4398183 w 12682468"/>
              <a:gd name="connsiteY5" fmla="*/ 1243705 h 1623298"/>
              <a:gd name="connsiteX6" fmla="*/ 29383 w 12682468"/>
              <a:gd name="connsiteY6" fmla="*/ 1229191 h 1623298"/>
              <a:gd name="connsiteX0" fmla="*/ 29383 w 12682468"/>
              <a:gd name="connsiteY0" fmla="*/ 1229191 h 1623298"/>
              <a:gd name="connsiteX1" fmla="*/ 2525840 w 12682468"/>
              <a:gd name="connsiteY1" fmla="*/ 24507 h 1623298"/>
              <a:gd name="connsiteX2" fmla="*/ 5718983 w 12682468"/>
              <a:gd name="connsiteY2" fmla="*/ 677648 h 1623298"/>
              <a:gd name="connsiteX3" fmla="*/ 9797498 w 12682468"/>
              <a:gd name="connsiteY3" fmla="*/ 648620 h 1623298"/>
              <a:gd name="connsiteX4" fmla="*/ 12656812 w 12682468"/>
              <a:gd name="connsiteY4" fmla="*/ 1533991 h 1623298"/>
              <a:gd name="connsiteX5" fmla="*/ 4398183 w 12682468"/>
              <a:gd name="connsiteY5" fmla="*/ 1243705 h 1623298"/>
              <a:gd name="connsiteX6" fmla="*/ 29383 w 12682468"/>
              <a:gd name="connsiteY6" fmla="*/ 1229191 h 1623298"/>
              <a:gd name="connsiteX0" fmla="*/ 29383 w 12682468"/>
              <a:gd name="connsiteY0" fmla="*/ 1229191 h 1623298"/>
              <a:gd name="connsiteX1" fmla="*/ 2525840 w 12682468"/>
              <a:gd name="connsiteY1" fmla="*/ 24507 h 1623298"/>
              <a:gd name="connsiteX2" fmla="*/ 5718983 w 12682468"/>
              <a:gd name="connsiteY2" fmla="*/ 677648 h 1623298"/>
              <a:gd name="connsiteX3" fmla="*/ 9797498 w 12682468"/>
              <a:gd name="connsiteY3" fmla="*/ 648620 h 1623298"/>
              <a:gd name="connsiteX4" fmla="*/ 12656812 w 12682468"/>
              <a:gd name="connsiteY4" fmla="*/ 1533991 h 1623298"/>
              <a:gd name="connsiteX5" fmla="*/ 4398183 w 12682468"/>
              <a:gd name="connsiteY5" fmla="*/ 1243705 h 1623298"/>
              <a:gd name="connsiteX6" fmla="*/ 29383 w 12682468"/>
              <a:gd name="connsiteY6" fmla="*/ 1229191 h 1623298"/>
              <a:gd name="connsiteX0" fmla="*/ 46705 w 12699790"/>
              <a:gd name="connsiteY0" fmla="*/ 1032301 h 1426408"/>
              <a:gd name="connsiteX1" fmla="*/ 2180305 w 12699790"/>
              <a:gd name="connsiteY1" fmla="*/ 30817 h 1426408"/>
              <a:gd name="connsiteX2" fmla="*/ 5736305 w 12699790"/>
              <a:gd name="connsiteY2" fmla="*/ 480758 h 1426408"/>
              <a:gd name="connsiteX3" fmla="*/ 9814820 w 12699790"/>
              <a:gd name="connsiteY3" fmla="*/ 451730 h 1426408"/>
              <a:gd name="connsiteX4" fmla="*/ 12674134 w 12699790"/>
              <a:gd name="connsiteY4" fmla="*/ 1337101 h 1426408"/>
              <a:gd name="connsiteX5" fmla="*/ 4415505 w 12699790"/>
              <a:gd name="connsiteY5" fmla="*/ 1046815 h 1426408"/>
              <a:gd name="connsiteX6" fmla="*/ 46705 w 12699790"/>
              <a:gd name="connsiteY6" fmla="*/ 1032301 h 1426408"/>
              <a:gd name="connsiteX0" fmla="*/ 387846 w 13104827"/>
              <a:gd name="connsiteY0" fmla="*/ 1032301 h 2413473"/>
              <a:gd name="connsiteX1" fmla="*/ 2521446 w 13104827"/>
              <a:gd name="connsiteY1" fmla="*/ 30817 h 2413473"/>
              <a:gd name="connsiteX2" fmla="*/ 6077446 w 13104827"/>
              <a:gd name="connsiteY2" fmla="*/ 480758 h 2413473"/>
              <a:gd name="connsiteX3" fmla="*/ 10155961 w 13104827"/>
              <a:gd name="connsiteY3" fmla="*/ 451730 h 2413473"/>
              <a:gd name="connsiteX4" fmla="*/ 13015275 w 13104827"/>
              <a:gd name="connsiteY4" fmla="*/ 1337101 h 2413473"/>
              <a:gd name="connsiteX5" fmla="*/ 11215503 w 13104827"/>
              <a:gd name="connsiteY5" fmla="*/ 2411157 h 2413473"/>
              <a:gd name="connsiteX6" fmla="*/ 387846 w 13104827"/>
              <a:gd name="connsiteY6" fmla="*/ 1032301 h 2413473"/>
              <a:gd name="connsiteX0" fmla="*/ 463794 w 13180775"/>
              <a:gd name="connsiteY0" fmla="*/ 1003397 h 2384569"/>
              <a:gd name="connsiteX1" fmla="*/ 2597394 w 13180775"/>
              <a:gd name="connsiteY1" fmla="*/ 1913 h 2384569"/>
              <a:gd name="connsiteX2" fmla="*/ 8199908 w 13180775"/>
              <a:gd name="connsiteY2" fmla="*/ 742139 h 2384569"/>
              <a:gd name="connsiteX3" fmla="*/ 10231909 w 13180775"/>
              <a:gd name="connsiteY3" fmla="*/ 422826 h 2384569"/>
              <a:gd name="connsiteX4" fmla="*/ 13091223 w 13180775"/>
              <a:gd name="connsiteY4" fmla="*/ 1308197 h 2384569"/>
              <a:gd name="connsiteX5" fmla="*/ 11291451 w 13180775"/>
              <a:gd name="connsiteY5" fmla="*/ 2382253 h 2384569"/>
              <a:gd name="connsiteX6" fmla="*/ 463794 w 13180775"/>
              <a:gd name="connsiteY6" fmla="*/ 1003397 h 2384569"/>
              <a:gd name="connsiteX0" fmla="*/ 41439 w 12758420"/>
              <a:gd name="connsiteY0" fmla="*/ 612625 h 1993797"/>
              <a:gd name="connsiteX1" fmla="*/ 7167953 w 12758420"/>
              <a:gd name="connsiteY1" fmla="*/ 1817313 h 1993797"/>
              <a:gd name="connsiteX2" fmla="*/ 7777553 w 12758420"/>
              <a:gd name="connsiteY2" fmla="*/ 351367 h 1993797"/>
              <a:gd name="connsiteX3" fmla="*/ 9809554 w 12758420"/>
              <a:gd name="connsiteY3" fmla="*/ 32054 h 1993797"/>
              <a:gd name="connsiteX4" fmla="*/ 12668868 w 12758420"/>
              <a:gd name="connsiteY4" fmla="*/ 917425 h 1993797"/>
              <a:gd name="connsiteX5" fmla="*/ 10869096 w 12758420"/>
              <a:gd name="connsiteY5" fmla="*/ 1991481 h 1993797"/>
              <a:gd name="connsiteX6" fmla="*/ 41439 w 12758420"/>
              <a:gd name="connsiteY6" fmla="*/ 612625 h 1993797"/>
              <a:gd name="connsiteX0" fmla="*/ 1824082 w 5569992"/>
              <a:gd name="connsiteY0" fmla="*/ 2267253 h 2272975"/>
              <a:gd name="connsiteX1" fmla="*/ 53339 w 5569992"/>
              <a:gd name="connsiteY1" fmla="*/ 1817313 h 2272975"/>
              <a:gd name="connsiteX2" fmla="*/ 662939 w 5569992"/>
              <a:gd name="connsiteY2" fmla="*/ 351367 h 2272975"/>
              <a:gd name="connsiteX3" fmla="*/ 2694940 w 5569992"/>
              <a:gd name="connsiteY3" fmla="*/ 32054 h 2272975"/>
              <a:gd name="connsiteX4" fmla="*/ 5554254 w 5569992"/>
              <a:gd name="connsiteY4" fmla="*/ 917425 h 2272975"/>
              <a:gd name="connsiteX5" fmla="*/ 3754482 w 5569992"/>
              <a:gd name="connsiteY5" fmla="*/ 1991481 h 2272975"/>
              <a:gd name="connsiteX6" fmla="*/ 1824082 w 5569992"/>
              <a:gd name="connsiteY6" fmla="*/ 2267253 h 2272975"/>
              <a:gd name="connsiteX0" fmla="*/ 1824082 w 3945162"/>
              <a:gd name="connsiteY0" fmla="*/ 2262360 h 2268664"/>
              <a:gd name="connsiteX1" fmla="*/ 53339 w 3945162"/>
              <a:gd name="connsiteY1" fmla="*/ 1812420 h 2268664"/>
              <a:gd name="connsiteX2" fmla="*/ 662939 w 3945162"/>
              <a:gd name="connsiteY2" fmla="*/ 346474 h 2268664"/>
              <a:gd name="connsiteX3" fmla="*/ 2694940 w 3945162"/>
              <a:gd name="connsiteY3" fmla="*/ 27161 h 2268664"/>
              <a:gd name="connsiteX4" fmla="*/ 3754483 w 3945162"/>
              <a:gd name="connsiteY4" fmla="*/ 839961 h 2268664"/>
              <a:gd name="connsiteX5" fmla="*/ 3754482 w 3945162"/>
              <a:gd name="connsiteY5" fmla="*/ 1986588 h 2268664"/>
              <a:gd name="connsiteX6" fmla="*/ 1824082 w 3945162"/>
              <a:gd name="connsiteY6" fmla="*/ 2262360 h 2268664"/>
              <a:gd name="connsiteX0" fmla="*/ 1824082 w 4016541"/>
              <a:gd name="connsiteY0" fmla="*/ 2262360 h 2264816"/>
              <a:gd name="connsiteX1" fmla="*/ 53339 w 4016541"/>
              <a:gd name="connsiteY1" fmla="*/ 1812420 h 2264816"/>
              <a:gd name="connsiteX2" fmla="*/ 662939 w 4016541"/>
              <a:gd name="connsiteY2" fmla="*/ 346474 h 2264816"/>
              <a:gd name="connsiteX3" fmla="*/ 2694940 w 4016541"/>
              <a:gd name="connsiteY3" fmla="*/ 27161 h 2264816"/>
              <a:gd name="connsiteX4" fmla="*/ 3754483 w 4016541"/>
              <a:gd name="connsiteY4" fmla="*/ 839961 h 2264816"/>
              <a:gd name="connsiteX5" fmla="*/ 3856082 w 4016541"/>
              <a:gd name="connsiteY5" fmla="*/ 1667274 h 2264816"/>
              <a:gd name="connsiteX6" fmla="*/ 1824082 w 4016541"/>
              <a:gd name="connsiteY6" fmla="*/ 2262360 h 2264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16541" h="2264816">
                <a:moveTo>
                  <a:pt x="1824082" y="2262360"/>
                </a:moveTo>
                <a:cubicBezTo>
                  <a:pt x="1190292" y="2286551"/>
                  <a:pt x="246863" y="2131734"/>
                  <a:pt x="53339" y="1812420"/>
                </a:cubicBezTo>
                <a:cubicBezTo>
                  <a:pt x="-140185" y="1493106"/>
                  <a:pt x="222672" y="644017"/>
                  <a:pt x="662939" y="346474"/>
                </a:cubicBezTo>
                <a:cubicBezTo>
                  <a:pt x="1103206" y="48931"/>
                  <a:pt x="2179683" y="-55087"/>
                  <a:pt x="2694940" y="27161"/>
                </a:cubicBezTo>
                <a:cubicBezTo>
                  <a:pt x="3210197" y="109409"/>
                  <a:pt x="3560959" y="566609"/>
                  <a:pt x="3754483" y="839961"/>
                </a:cubicBezTo>
                <a:cubicBezTo>
                  <a:pt x="3948007" y="1113313"/>
                  <a:pt x="4177815" y="1430208"/>
                  <a:pt x="3856082" y="1667274"/>
                </a:cubicBezTo>
                <a:cubicBezTo>
                  <a:pt x="3534349" y="1904340"/>
                  <a:pt x="2457873" y="2238169"/>
                  <a:pt x="1824082" y="2262360"/>
                </a:cubicBezTo>
                <a:close/>
              </a:path>
            </a:pathLst>
          </a:custGeom>
          <a:solidFill>
            <a:srgbClr val="0E5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10">
            <a:extLst>
              <a:ext uri="{FF2B5EF4-FFF2-40B4-BE49-F238E27FC236}">
                <a16:creationId xmlns:a16="http://schemas.microsoft.com/office/drawing/2014/main" xmlns="" id="{B5AD580D-0454-4657-9D42-7EBF5D66C8AD}"/>
              </a:ext>
            </a:extLst>
          </p:cNvPr>
          <p:cNvSpPr/>
          <p:nvPr userDrawn="1"/>
        </p:nvSpPr>
        <p:spPr>
          <a:xfrm rot="10800000">
            <a:off x="9223072" y="-1051185"/>
            <a:ext cx="4016541" cy="2264816"/>
          </a:xfrm>
          <a:custGeom>
            <a:avLst/>
            <a:gdLst>
              <a:gd name="connsiteX0" fmla="*/ 0 w 6531428"/>
              <a:gd name="connsiteY0" fmla="*/ 986971 h 1973942"/>
              <a:gd name="connsiteX1" fmla="*/ 3265714 w 6531428"/>
              <a:gd name="connsiteY1" fmla="*/ 0 h 1973942"/>
              <a:gd name="connsiteX2" fmla="*/ 6531428 w 6531428"/>
              <a:gd name="connsiteY2" fmla="*/ 986971 h 1973942"/>
              <a:gd name="connsiteX3" fmla="*/ 3265714 w 6531428"/>
              <a:gd name="connsiteY3" fmla="*/ 1973942 h 1973942"/>
              <a:gd name="connsiteX4" fmla="*/ 0 w 6531428"/>
              <a:gd name="connsiteY4" fmla="*/ 986971 h 1973942"/>
              <a:gd name="connsiteX0" fmla="*/ 0 w 6583817"/>
              <a:gd name="connsiteY0" fmla="*/ 1036858 h 2023829"/>
              <a:gd name="connsiteX1" fmla="*/ 3265714 w 6583817"/>
              <a:gd name="connsiteY1" fmla="*/ 49887 h 2023829"/>
              <a:gd name="connsiteX2" fmla="*/ 5138057 w 6583817"/>
              <a:gd name="connsiteY2" fmla="*/ 238572 h 2023829"/>
              <a:gd name="connsiteX3" fmla="*/ 6531428 w 6583817"/>
              <a:gd name="connsiteY3" fmla="*/ 1036858 h 2023829"/>
              <a:gd name="connsiteX4" fmla="*/ 3265714 w 6583817"/>
              <a:gd name="connsiteY4" fmla="*/ 2023829 h 2023829"/>
              <a:gd name="connsiteX5" fmla="*/ 0 w 6583817"/>
              <a:gd name="connsiteY5" fmla="*/ 1036858 h 2023829"/>
              <a:gd name="connsiteX0" fmla="*/ 87004 w 6670821"/>
              <a:gd name="connsiteY0" fmla="*/ 1036858 h 2023829"/>
              <a:gd name="connsiteX1" fmla="*/ 1146547 w 6670821"/>
              <a:gd name="connsiteY1" fmla="*/ 267602 h 2023829"/>
              <a:gd name="connsiteX2" fmla="*/ 3352718 w 6670821"/>
              <a:gd name="connsiteY2" fmla="*/ 49887 h 2023829"/>
              <a:gd name="connsiteX3" fmla="*/ 5225061 w 6670821"/>
              <a:gd name="connsiteY3" fmla="*/ 238572 h 2023829"/>
              <a:gd name="connsiteX4" fmla="*/ 6618432 w 6670821"/>
              <a:gd name="connsiteY4" fmla="*/ 1036858 h 2023829"/>
              <a:gd name="connsiteX5" fmla="*/ 3352718 w 6670821"/>
              <a:gd name="connsiteY5" fmla="*/ 2023829 h 2023829"/>
              <a:gd name="connsiteX6" fmla="*/ 87004 w 6670821"/>
              <a:gd name="connsiteY6" fmla="*/ 1036858 h 2023829"/>
              <a:gd name="connsiteX0" fmla="*/ 87004 w 8875308"/>
              <a:gd name="connsiteY0" fmla="*/ 1015551 h 2002522"/>
              <a:gd name="connsiteX1" fmla="*/ 1146547 w 8875308"/>
              <a:gd name="connsiteY1" fmla="*/ 246295 h 2002522"/>
              <a:gd name="connsiteX2" fmla="*/ 3352718 w 8875308"/>
              <a:gd name="connsiteY2" fmla="*/ 28580 h 2002522"/>
              <a:gd name="connsiteX3" fmla="*/ 8795576 w 8875308"/>
              <a:gd name="connsiteY3" fmla="*/ 797837 h 2002522"/>
              <a:gd name="connsiteX4" fmla="*/ 6618432 w 8875308"/>
              <a:gd name="connsiteY4" fmla="*/ 1015551 h 2002522"/>
              <a:gd name="connsiteX5" fmla="*/ 3352718 w 8875308"/>
              <a:gd name="connsiteY5" fmla="*/ 2002522 h 2002522"/>
              <a:gd name="connsiteX6" fmla="*/ 87004 w 8875308"/>
              <a:gd name="connsiteY6" fmla="*/ 1015551 h 2002522"/>
              <a:gd name="connsiteX0" fmla="*/ 87004 w 10749712"/>
              <a:gd name="connsiteY0" fmla="*/ 1015551 h 2649021"/>
              <a:gd name="connsiteX1" fmla="*/ 1146547 w 10749712"/>
              <a:gd name="connsiteY1" fmla="*/ 246295 h 2649021"/>
              <a:gd name="connsiteX2" fmla="*/ 3352718 w 10749712"/>
              <a:gd name="connsiteY2" fmla="*/ 28580 h 2649021"/>
              <a:gd name="connsiteX3" fmla="*/ 8795576 w 10749712"/>
              <a:gd name="connsiteY3" fmla="*/ 797837 h 2649021"/>
              <a:gd name="connsiteX4" fmla="*/ 10711461 w 10749712"/>
              <a:gd name="connsiteY4" fmla="*/ 2568580 h 2649021"/>
              <a:gd name="connsiteX5" fmla="*/ 3352718 w 10749712"/>
              <a:gd name="connsiteY5" fmla="*/ 2002522 h 2649021"/>
              <a:gd name="connsiteX6" fmla="*/ 87004 w 10749712"/>
              <a:gd name="connsiteY6" fmla="*/ 1015551 h 2649021"/>
              <a:gd name="connsiteX0" fmla="*/ 87004 w 10746300"/>
              <a:gd name="connsiteY0" fmla="*/ 1042421 h 2675891"/>
              <a:gd name="connsiteX1" fmla="*/ 1146547 w 10746300"/>
              <a:gd name="connsiteY1" fmla="*/ 273165 h 2675891"/>
              <a:gd name="connsiteX2" fmla="*/ 3352718 w 10746300"/>
              <a:gd name="connsiteY2" fmla="*/ 55450 h 2675891"/>
              <a:gd name="connsiteX3" fmla="*/ 8606890 w 10746300"/>
              <a:gd name="connsiteY3" fmla="*/ 1216593 h 2675891"/>
              <a:gd name="connsiteX4" fmla="*/ 10711461 w 10746300"/>
              <a:gd name="connsiteY4" fmla="*/ 2595450 h 2675891"/>
              <a:gd name="connsiteX5" fmla="*/ 3352718 w 10746300"/>
              <a:gd name="connsiteY5" fmla="*/ 2029392 h 2675891"/>
              <a:gd name="connsiteX6" fmla="*/ 87004 w 10746300"/>
              <a:gd name="connsiteY6" fmla="*/ 1042421 h 2675891"/>
              <a:gd name="connsiteX0" fmla="*/ 87004 w 11635763"/>
              <a:gd name="connsiteY0" fmla="*/ 1042421 h 2430077"/>
              <a:gd name="connsiteX1" fmla="*/ 1146547 w 11635763"/>
              <a:gd name="connsiteY1" fmla="*/ 273165 h 2430077"/>
              <a:gd name="connsiteX2" fmla="*/ 3352718 w 11635763"/>
              <a:gd name="connsiteY2" fmla="*/ 55450 h 2430077"/>
              <a:gd name="connsiteX3" fmla="*/ 8606890 w 11635763"/>
              <a:gd name="connsiteY3" fmla="*/ 1216593 h 2430077"/>
              <a:gd name="connsiteX4" fmla="*/ 11611347 w 11635763"/>
              <a:gd name="connsiteY4" fmla="*/ 2319678 h 2430077"/>
              <a:gd name="connsiteX5" fmla="*/ 3352718 w 11635763"/>
              <a:gd name="connsiteY5" fmla="*/ 2029392 h 2430077"/>
              <a:gd name="connsiteX6" fmla="*/ 87004 w 11635763"/>
              <a:gd name="connsiteY6" fmla="*/ 1042421 h 2430077"/>
              <a:gd name="connsiteX0" fmla="*/ 52390 w 11601149"/>
              <a:gd name="connsiteY0" fmla="*/ 991845 h 2379501"/>
              <a:gd name="connsiteX1" fmla="*/ 1445761 w 11601149"/>
              <a:gd name="connsiteY1" fmla="*/ 759618 h 2379501"/>
              <a:gd name="connsiteX2" fmla="*/ 3318104 w 11601149"/>
              <a:gd name="connsiteY2" fmla="*/ 4874 h 2379501"/>
              <a:gd name="connsiteX3" fmla="*/ 8572276 w 11601149"/>
              <a:gd name="connsiteY3" fmla="*/ 1166017 h 2379501"/>
              <a:gd name="connsiteX4" fmla="*/ 11576733 w 11601149"/>
              <a:gd name="connsiteY4" fmla="*/ 2269102 h 2379501"/>
              <a:gd name="connsiteX5" fmla="*/ 3318104 w 11601149"/>
              <a:gd name="connsiteY5" fmla="*/ 1978816 h 2379501"/>
              <a:gd name="connsiteX6" fmla="*/ 52390 w 11601149"/>
              <a:gd name="connsiteY6" fmla="*/ 991845 h 2379501"/>
              <a:gd name="connsiteX0" fmla="*/ 29383 w 12681228"/>
              <a:gd name="connsiteY0" fmla="*/ 1964302 h 2358409"/>
              <a:gd name="connsiteX1" fmla="*/ 2525840 w 12681228"/>
              <a:gd name="connsiteY1" fmla="*/ 759618 h 2358409"/>
              <a:gd name="connsiteX2" fmla="*/ 4398183 w 12681228"/>
              <a:gd name="connsiteY2" fmla="*/ 4874 h 2358409"/>
              <a:gd name="connsiteX3" fmla="*/ 9652355 w 12681228"/>
              <a:gd name="connsiteY3" fmla="*/ 1166017 h 2358409"/>
              <a:gd name="connsiteX4" fmla="*/ 12656812 w 12681228"/>
              <a:gd name="connsiteY4" fmla="*/ 2269102 h 2358409"/>
              <a:gd name="connsiteX5" fmla="*/ 4398183 w 12681228"/>
              <a:gd name="connsiteY5" fmla="*/ 1978816 h 2358409"/>
              <a:gd name="connsiteX6" fmla="*/ 29383 w 12681228"/>
              <a:gd name="connsiteY6" fmla="*/ 1964302 h 2358409"/>
              <a:gd name="connsiteX0" fmla="*/ 29383 w 12681228"/>
              <a:gd name="connsiteY0" fmla="*/ 1228203 h 1622310"/>
              <a:gd name="connsiteX1" fmla="*/ 2525840 w 12681228"/>
              <a:gd name="connsiteY1" fmla="*/ 23519 h 1622310"/>
              <a:gd name="connsiteX2" fmla="*/ 5718983 w 12681228"/>
              <a:gd name="connsiteY2" fmla="*/ 676660 h 1622310"/>
              <a:gd name="connsiteX3" fmla="*/ 9652355 w 12681228"/>
              <a:gd name="connsiteY3" fmla="*/ 429918 h 1622310"/>
              <a:gd name="connsiteX4" fmla="*/ 12656812 w 12681228"/>
              <a:gd name="connsiteY4" fmla="*/ 1533003 h 1622310"/>
              <a:gd name="connsiteX5" fmla="*/ 4398183 w 12681228"/>
              <a:gd name="connsiteY5" fmla="*/ 1242717 h 1622310"/>
              <a:gd name="connsiteX6" fmla="*/ 29383 w 12681228"/>
              <a:gd name="connsiteY6" fmla="*/ 1228203 h 1622310"/>
              <a:gd name="connsiteX0" fmla="*/ 29383 w 12682468"/>
              <a:gd name="connsiteY0" fmla="*/ 1229191 h 1623298"/>
              <a:gd name="connsiteX1" fmla="*/ 2525840 w 12682468"/>
              <a:gd name="connsiteY1" fmla="*/ 24507 h 1623298"/>
              <a:gd name="connsiteX2" fmla="*/ 5718983 w 12682468"/>
              <a:gd name="connsiteY2" fmla="*/ 677648 h 1623298"/>
              <a:gd name="connsiteX3" fmla="*/ 9797498 w 12682468"/>
              <a:gd name="connsiteY3" fmla="*/ 648620 h 1623298"/>
              <a:gd name="connsiteX4" fmla="*/ 12656812 w 12682468"/>
              <a:gd name="connsiteY4" fmla="*/ 1533991 h 1623298"/>
              <a:gd name="connsiteX5" fmla="*/ 4398183 w 12682468"/>
              <a:gd name="connsiteY5" fmla="*/ 1243705 h 1623298"/>
              <a:gd name="connsiteX6" fmla="*/ 29383 w 12682468"/>
              <a:gd name="connsiteY6" fmla="*/ 1229191 h 1623298"/>
              <a:gd name="connsiteX0" fmla="*/ 29383 w 12682468"/>
              <a:gd name="connsiteY0" fmla="*/ 1229191 h 1623298"/>
              <a:gd name="connsiteX1" fmla="*/ 2525840 w 12682468"/>
              <a:gd name="connsiteY1" fmla="*/ 24507 h 1623298"/>
              <a:gd name="connsiteX2" fmla="*/ 5718983 w 12682468"/>
              <a:gd name="connsiteY2" fmla="*/ 677648 h 1623298"/>
              <a:gd name="connsiteX3" fmla="*/ 9797498 w 12682468"/>
              <a:gd name="connsiteY3" fmla="*/ 648620 h 1623298"/>
              <a:gd name="connsiteX4" fmla="*/ 12656812 w 12682468"/>
              <a:gd name="connsiteY4" fmla="*/ 1533991 h 1623298"/>
              <a:gd name="connsiteX5" fmla="*/ 4398183 w 12682468"/>
              <a:gd name="connsiteY5" fmla="*/ 1243705 h 1623298"/>
              <a:gd name="connsiteX6" fmla="*/ 29383 w 12682468"/>
              <a:gd name="connsiteY6" fmla="*/ 1229191 h 1623298"/>
              <a:gd name="connsiteX0" fmla="*/ 29383 w 12682468"/>
              <a:gd name="connsiteY0" fmla="*/ 1229191 h 1623298"/>
              <a:gd name="connsiteX1" fmla="*/ 2525840 w 12682468"/>
              <a:gd name="connsiteY1" fmla="*/ 24507 h 1623298"/>
              <a:gd name="connsiteX2" fmla="*/ 5718983 w 12682468"/>
              <a:gd name="connsiteY2" fmla="*/ 677648 h 1623298"/>
              <a:gd name="connsiteX3" fmla="*/ 9797498 w 12682468"/>
              <a:gd name="connsiteY3" fmla="*/ 648620 h 1623298"/>
              <a:gd name="connsiteX4" fmla="*/ 12656812 w 12682468"/>
              <a:gd name="connsiteY4" fmla="*/ 1533991 h 1623298"/>
              <a:gd name="connsiteX5" fmla="*/ 4398183 w 12682468"/>
              <a:gd name="connsiteY5" fmla="*/ 1243705 h 1623298"/>
              <a:gd name="connsiteX6" fmla="*/ 29383 w 12682468"/>
              <a:gd name="connsiteY6" fmla="*/ 1229191 h 1623298"/>
              <a:gd name="connsiteX0" fmla="*/ 29383 w 12682468"/>
              <a:gd name="connsiteY0" fmla="*/ 1229191 h 1623298"/>
              <a:gd name="connsiteX1" fmla="*/ 2525840 w 12682468"/>
              <a:gd name="connsiteY1" fmla="*/ 24507 h 1623298"/>
              <a:gd name="connsiteX2" fmla="*/ 5718983 w 12682468"/>
              <a:gd name="connsiteY2" fmla="*/ 677648 h 1623298"/>
              <a:gd name="connsiteX3" fmla="*/ 9797498 w 12682468"/>
              <a:gd name="connsiteY3" fmla="*/ 648620 h 1623298"/>
              <a:gd name="connsiteX4" fmla="*/ 12656812 w 12682468"/>
              <a:gd name="connsiteY4" fmla="*/ 1533991 h 1623298"/>
              <a:gd name="connsiteX5" fmla="*/ 4398183 w 12682468"/>
              <a:gd name="connsiteY5" fmla="*/ 1243705 h 1623298"/>
              <a:gd name="connsiteX6" fmla="*/ 29383 w 12682468"/>
              <a:gd name="connsiteY6" fmla="*/ 1229191 h 1623298"/>
              <a:gd name="connsiteX0" fmla="*/ 46705 w 12699790"/>
              <a:gd name="connsiteY0" fmla="*/ 1032301 h 1426408"/>
              <a:gd name="connsiteX1" fmla="*/ 2180305 w 12699790"/>
              <a:gd name="connsiteY1" fmla="*/ 30817 h 1426408"/>
              <a:gd name="connsiteX2" fmla="*/ 5736305 w 12699790"/>
              <a:gd name="connsiteY2" fmla="*/ 480758 h 1426408"/>
              <a:gd name="connsiteX3" fmla="*/ 9814820 w 12699790"/>
              <a:gd name="connsiteY3" fmla="*/ 451730 h 1426408"/>
              <a:gd name="connsiteX4" fmla="*/ 12674134 w 12699790"/>
              <a:gd name="connsiteY4" fmla="*/ 1337101 h 1426408"/>
              <a:gd name="connsiteX5" fmla="*/ 4415505 w 12699790"/>
              <a:gd name="connsiteY5" fmla="*/ 1046815 h 1426408"/>
              <a:gd name="connsiteX6" fmla="*/ 46705 w 12699790"/>
              <a:gd name="connsiteY6" fmla="*/ 1032301 h 1426408"/>
              <a:gd name="connsiteX0" fmla="*/ 387846 w 13104827"/>
              <a:gd name="connsiteY0" fmla="*/ 1032301 h 2413473"/>
              <a:gd name="connsiteX1" fmla="*/ 2521446 w 13104827"/>
              <a:gd name="connsiteY1" fmla="*/ 30817 h 2413473"/>
              <a:gd name="connsiteX2" fmla="*/ 6077446 w 13104827"/>
              <a:gd name="connsiteY2" fmla="*/ 480758 h 2413473"/>
              <a:gd name="connsiteX3" fmla="*/ 10155961 w 13104827"/>
              <a:gd name="connsiteY3" fmla="*/ 451730 h 2413473"/>
              <a:gd name="connsiteX4" fmla="*/ 13015275 w 13104827"/>
              <a:gd name="connsiteY4" fmla="*/ 1337101 h 2413473"/>
              <a:gd name="connsiteX5" fmla="*/ 11215503 w 13104827"/>
              <a:gd name="connsiteY5" fmla="*/ 2411157 h 2413473"/>
              <a:gd name="connsiteX6" fmla="*/ 387846 w 13104827"/>
              <a:gd name="connsiteY6" fmla="*/ 1032301 h 2413473"/>
              <a:gd name="connsiteX0" fmla="*/ 463794 w 13180775"/>
              <a:gd name="connsiteY0" fmla="*/ 1003397 h 2384569"/>
              <a:gd name="connsiteX1" fmla="*/ 2597394 w 13180775"/>
              <a:gd name="connsiteY1" fmla="*/ 1913 h 2384569"/>
              <a:gd name="connsiteX2" fmla="*/ 8199908 w 13180775"/>
              <a:gd name="connsiteY2" fmla="*/ 742139 h 2384569"/>
              <a:gd name="connsiteX3" fmla="*/ 10231909 w 13180775"/>
              <a:gd name="connsiteY3" fmla="*/ 422826 h 2384569"/>
              <a:gd name="connsiteX4" fmla="*/ 13091223 w 13180775"/>
              <a:gd name="connsiteY4" fmla="*/ 1308197 h 2384569"/>
              <a:gd name="connsiteX5" fmla="*/ 11291451 w 13180775"/>
              <a:gd name="connsiteY5" fmla="*/ 2382253 h 2384569"/>
              <a:gd name="connsiteX6" fmla="*/ 463794 w 13180775"/>
              <a:gd name="connsiteY6" fmla="*/ 1003397 h 2384569"/>
              <a:gd name="connsiteX0" fmla="*/ 41439 w 12758420"/>
              <a:gd name="connsiteY0" fmla="*/ 612625 h 1993797"/>
              <a:gd name="connsiteX1" fmla="*/ 7167953 w 12758420"/>
              <a:gd name="connsiteY1" fmla="*/ 1817313 h 1993797"/>
              <a:gd name="connsiteX2" fmla="*/ 7777553 w 12758420"/>
              <a:gd name="connsiteY2" fmla="*/ 351367 h 1993797"/>
              <a:gd name="connsiteX3" fmla="*/ 9809554 w 12758420"/>
              <a:gd name="connsiteY3" fmla="*/ 32054 h 1993797"/>
              <a:gd name="connsiteX4" fmla="*/ 12668868 w 12758420"/>
              <a:gd name="connsiteY4" fmla="*/ 917425 h 1993797"/>
              <a:gd name="connsiteX5" fmla="*/ 10869096 w 12758420"/>
              <a:gd name="connsiteY5" fmla="*/ 1991481 h 1993797"/>
              <a:gd name="connsiteX6" fmla="*/ 41439 w 12758420"/>
              <a:gd name="connsiteY6" fmla="*/ 612625 h 1993797"/>
              <a:gd name="connsiteX0" fmla="*/ 1824082 w 5569992"/>
              <a:gd name="connsiteY0" fmla="*/ 2267253 h 2272975"/>
              <a:gd name="connsiteX1" fmla="*/ 53339 w 5569992"/>
              <a:gd name="connsiteY1" fmla="*/ 1817313 h 2272975"/>
              <a:gd name="connsiteX2" fmla="*/ 662939 w 5569992"/>
              <a:gd name="connsiteY2" fmla="*/ 351367 h 2272975"/>
              <a:gd name="connsiteX3" fmla="*/ 2694940 w 5569992"/>
              <a:gd name="connsiteY3" fmla="*/ 32054 h 2272975"/>
              <a:gd name="connsiteX4" fmla="*/ 5554254 w 5569992"/>
              <a:gd name="connsiteY4" fmla="*/ 917425 h 2272975"/>
              <a:gd name="connsiteX5" fmla="*/ 3754482 w 5569992"/>
              <a:gd name="connsiteY5" fmla="*/ 1991481 h 2272975"/>
              <a:gd name="connsiteX6" fmla="*/ 1824082 w 5569992"/>
              <a:gd name="connsiteY6" fmla="*/ 2267253 h 2272975"/>
              <a:gd name="connsiteX0" fmla="*/ 1824082 w 3945162"/>
              <a:gd name="connsiteY0" fmla="*/ 2262360 h 2268664"/>
              <a:gd name="connsiteX1" fmla="*/ 53339 w 3945162"/>
              <a:gd name="connsiteY1" fmla="*/ 1812420 h 2268664"/>
              <a:gd name="connsiteX2" fmla="*/ 662939 w 3945162"/>
              <a:gd name="connsiteY2" fmla="*/ 346474 h 2268664"/>
              <a:gd name="connsiteX3" fmla="*/ 2694940 w 3945162"/>
              <a:gd name="connsiteY3" fmla="*/ 27161 h 2268664"/>
              <a:gd name="connsiteX4" fmla="*/ 3754483 w 3945162"/>
              <a:gd name="connsiteY4" fmla="*/ 839961 h 2268664"/>
              <a:gd name="connsiteX5" fmla="*/ 3754482 w 3945162"/>
              <a:gd name="connsiteY5" fmla="*/ 1986588 h 2268664"/>
              <a:gd name="connsiteX6" fmla="*/ 1824082 w 3945162"/>
              <a:gd name="connsiteY6" fmla="*/ 2262360 h 2268664"/>
              <a:gd name="connsiteX0" fmla="*/ 1824082 w 4016541"/>
              <a:gd name="connsiteY0" fmla="*/ 2262360 h 2264816"/>
              <a:gd name="connsiteX1" fmla="*/ 53339 w 4016541"/>
              <a:gd name="connsiteY1" fmla="*/ 1812420 h 2264816"/>
              <a:gd name="connsiteX2" fmla="*/ 662939 w 4016541"/>
              <a:gd name="connsiteY2" fmla="*/ 346474 h 2264816"/>
              <a:gd name="connsiteX3" fmla="*/ 2694940 w 4016541"/>
              <a:gd name="connsiteY3" fmla="*/ 27161 h 2264816"/>
              <a:gd name="connsiteX4" fmla="*/ 3754483 w 4016541"/>
              <a:gd name="connsiteY4" fmla="*/ 839961 h 2264816"/>
              <a:gd name="connsiteX5" fmla="*/ 3856082 w 4016541"/>
              <a:gd name="connsiteY5" fmla="*/ 1667274 h 2264816"/>
              <a:gd name="connsiteX6" fmla="*/ 1824082 w 4016541"/>
              <a:gd name="connsiteY6" fmla="*/ 2262360 h 2264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16541" h="2264816">
                <a:moveTo>
                  <a:pt x="1824082" y="2262360"/>
                </a:moveTo>
                <a:cubicBezTo>
                  <a:pt x="1190292" y="2286551"/>
                  <a:pt x="246863" y="2131734"/>
                  <a:pt x="53339" y="1812420"/>
                </a:cubicBezTo>
                <a:cubicBezTo>
                  <a:pt x="-140185" y="1493106"/>
                  <a:pt x="222672" y="644017"/>
                  <a:pt x="662939" y="346474"/>
                </a:cubicBezTo>
                <a:cubicBezTo>
                  <a:pt x="1103206" y="48931"/>
                  <a:pt x="2179683" y="-55087"/>
                  <a:pt x="2694940" y="27161"/>
                </a:cubicBezTo>
                <a:cubicBezTo>
                  <a:pt x="3210197" y="109409"/>
                  <a:pt x="3560959" y="566609"/>
                  <a:pt x="3754483" y="839961"/>
                </a:cubicBezTo>
                <a:cubicBezTo>
                  <a:pt x="3948007" y="1113313"/>
                  <a:pt x="4177815" y="1430208"/>
                  <a:pt x="3856082" y="1667274"/>
                </a:cubicBezTo>
                <a:cubicBezTo>
                  <a:pt x="3534349" y="1904340"/>
                  <a:pt x="2457873" y="2238169"/>
                  <a:pt x="1824082" y="2262360"/>
                </a:cubicBezTo>
                <a:close/>
              </a:path>
            </a:pathLst>
          </a:custGeom>
          <a:solidFill>
            <a:srgbClr val="0E5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6414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2F0F255-DF12-430B-88B2-EB7DC4DDC8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657114" cy="1325563"/>
          </a:xfrm>
        </p:spPr>
        <p:txBody>
          <a:bodyPr/>
          <a:lstStyle>
            <a:lvl1pPr>
              <a:defRPr b="1">
                <a:solidFill>
                  <a:schemeClr val="accent4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33B9C72-075F-417D-A0BE-8114AA7990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8915400" cy="4351338"/>
          </a:xfrm>
        </p:spPr>
        <p:txBody>
          <a:bodyPr/>
          <a:lstStyle>
            <a:lvl1pPr>
              <a:defRPr>
                <a:solidFill>
                  <a:schemeClr val="accent4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4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4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4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4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A73ABF52-87EF-4AE4-8AC9-0704A9F7084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3932" y="4586514"/>
            <a:ext cx="2339409" cy="2339409"/>
          </a:xfrm>
          <a:prstGeom prst="rect">
            <a:avLst/>
          </a:prstGeom>
        </p:spPr>
      </p:pic>
      <p:sp>
        <p:nvSpPr>
          <p:cNvPr id="11" name="Овал 10">
            <a:extLst>
              <a:ext uri="{FF2B5EF4-FFF2-40B4-BE49-F238E27FC236}">
                <a16:creationId xmlns:a16="http://schemas.microsoft.com/office/drawing/2014/main" xmlns="" id="{300C6E73-5953-4204-8DC9-494C3DE107EE}"/>
              </a:ext>
            </a:extLst>
          </p:cNvPr>
          <p:cNvSpPr/>
          <p:nvPr userDrawn="1"/>
        </p:nvSpPr>
        <p:spPr>
          <a:xfrm>
            <a:off x="-1253129" y="6062820"/>
            <a:ext cx="12700382" cy="1399744"/>
          </a:xfrm>
          <a:custGeom>
            <a:avLst/>
            <a:gdLst>
              <a:gd name="connsiteX0" fmla="*/ 0 w 6531428"/>
              <a:gd name="connsiteY0" fmla="*/ 986971 h 1973942"/>
              <a:gd name="connsiteX1" fmla="*/ 3265714 w 6531428"/>
              <a:gd name="connsiteY1" fmla="*/ 0 h 1973942"/>
              <a:gd name="connsiteX2" fmla="*/ 6531428 w 6531428"/>
              <a:gd name="connsiteY2" fmla="*/ 986971 h 1973942"/>
              <a:gd name="connsiteX3" fmla="*/ 3265714 w 6531428"/>
              <a:gd name="connsiteY3" fmla="*/ 1973942 h 1973942"/>
              <a:gd name="connsiteX4" fmla="*/ 0 w 6531428"/>
              <a:gd name="connsiteY4" fmla="*/ 986971 h 1973942"/>
              <a:gd name="connsiteX0" fmla="*/ 0 w 6583817"/>
              <a:gd name="connsiteY0" fmla="*/ 1036858 h 2023829"/>
              <a:gd name="connsiteX1" fmla="*/ 3265714 w 6583817"/>
              <a:gd name="connsiteY1" fmla="*/ 49887 h 2023829"/>
              <a:gd name="connsiteX2" fmla="*/ 5138057 w 6583817"/>
              <a:gd name="connsiteY2" fmla="*/ 238572 h 2023829"/>
              <a:gd name="connsiteX3" fmla="*/ 6531428 w 6583817"/>
              <a:gd name="connsiteY3" fmla="*/ 1036858 h 2023829"/>
              <a:gd name="connsiteX4" fmla="*/ 3265714 w 6583817"/>
              <a:gd name="connsiteY4" fmla="*/ 2023829 h 2023829"/>
              <a:gd name="connsiteX5" fmla="*/ 0 w 6583817"/>
              <a:gd name="connsiteY5" fmla="*/ 1036858 h 2023829"/>
              <a:gd name="connsiteX0" fmla="*/ 87004 w 6670821"/>
              <a:gd name="connsiteY0" fmla="*/ 1036858 h 2023829"/>
              <a:gd name="connsiteX1" fmla="*/ 1146547 w 6670821"/>
              <a:gd name="connsiteY1" fmla="*/ 267602 h 2023829"/>
              <a:gd name="connsiteX2" fmla="*/ 3352718 w 6670821"/>
              <a:gd name="connsiteY2" fmla="*/ 49887 h 2023829"/>
              <a:gd name="connsiteX3" fmla="*/ 5225061 w 6670821"/>
              <a:gd name="connsiteY3" fmla="*/ 238572 h 2023829"/>
              <a:gd name="connsiteX4" fmla="*/ 6618432 w 6670821"/>
              <a:gd name="connsiteY4" fmla="*/ 1036858 h 2023829"/>
              <a:gd name="connsiteX5" fmla="*/ 3352718 w 6670821"/>
              <a:gd name="connsiteY5" fmla="*/ 2023829 h 2023829"/>
              <a:gd name="connsiteX6" fmla="*/ 87004 w 6670821"/>
              <a:gd name="connsiteY6" fmla="*/ 1036858 h 2023829"/>
              <a:gd name="connsiteX0" fmla="*/ 87004 w 8875308"/>
              <a:gd name="connsiteY0" fmla="*/ 1015551 h 2002522"/>
              <a:gd name="connsiteX1" fmla="*/ 1146547 w 8875308"/>
              <a:gd name="connsiteY1" fmla="*/ 246295 h 2002522"/>
              <a:gd name="connsiteX2" fmla="*/ 3352718 w 8875308"/>
              <a:gd name="connsiteY2" fmla="*/ 28580 h 2002522"/>
              <a:gd name="connsiteX3" fmla="*/ 8795576 w 8875308"/>
              <a:gd name="connsiteY3" fmla="*/ 797837 h 2002522"/>
              <a:gd name="connsiteX4" fmla="*/ 6618432 w 8875308"/>
              <a:gd name="connsiteY4" fmla="*/ 1015551 h 2002522"/>
              <a:gd name="connsiteX5" fmla="*/ 3352718 w 8875308"/>
              <a:gd name="connsiteY5" fmla="*/ 2002522 h 2002522"/>
              <a:gd name="connsiteX6" fmla="*/ 87004 w 8875308"/>
              <a:gd name="connsiteY6" fmla="*/ 1015551 h 2002522"/>
              <a:gd name="connsiteX0" fmla="*/ 87004 w 10749712"/>
              <a:gd name="connsiteY0" fmla="*/ 1015551 h 2649021"/>
              <a:gd name="connsiteX1" fmla="*/ 1146547 w 10749712"/>
              <a:gd name="connsiteY1" fmla="*/ 246295 h 2649021"/>
              <a:gd name="connsiteX2" fmla="*/ 3352718 w 10749712"/>
              <a:gd name="connsiteY2" fmla="*/ 28580 h 2649021"/>
              <a:gd name="connsiteX3" fmla="*/ 8795576 w 10749712"/>
              <a:gd name="connsiteY3" fmla="*/ 797837 h 2649021"/>
              <a:gd name="connsiteX4" fmla="*/ 10711461 w 10749712"/>
              <a:gd name="connsiteY4" fmla="*/ 2568580 h 2649021"/>
              <a:gd name="connsiteX5" fmla="*/ 3352718 w 10749712"/>
              <a:gd name="connsiteY5" fmla="*/ 2002522 h 2649021"/>
              <a:gd name="connsiteX6" fmla="*/ 87004 w 10749712"/>
              <a:gd name="connsiteY6" fmla="*/ 1015551 h 2649021"/>
              <a:gd name="connsiteX0" fmla="*/ 87004 w 10746300"/>
              <a:gd name="connsiteY0" fmla="*/ 1042421 h 2675891"/>
              <a:gd name="connsiteX1" fmla="*/ 1146547 w 10746300"/>
              <a:gd name="connsiteY1" fmla="*/ 273165 h 2675891"/>
              <a:gd name="connsiteX2" fmla="*/ 3352718 w 10746300"/>
              <a:gd name="connsiteY2" fmla="*/ 55450 h 2675891"/>
              <a:gd name="connsiteX3" fmla="*/ 8606890 w 10746300"/>
              <a:gd name="connsiteY3" fmla="*/ 1216593 h 2675891"/>
              <a:gd name="connsiteX4" fmla="*/ 10711461 w 10746300"/>
              <a:gd name="connsiteY4" fmla="*/ 2595450 h 2675891"/>
              <a:gd name="connsiteX5" fmla="*/ 3352718 w 10746300"/>
              <a:gd name="connsiteY5" fmla="*/ 2029392 h 2675891"/>
              <a:gd name="connsiteX6" fmla="*/ 87004 w 10746300"/>
              <a:gd name="connsiteY6" fmla="*/ 1042421 h 2675891"/>
              <a:gd name="connsiteX0" fmla="*/ 87004 w 11635763"/>
              <a:gd name="connsiteY0" fmla="*/ 1042421 h 2430077"/>
              <a:gd name="connsiteX1" fmla="*/ 1146547 w 11635763"/>
              <a:gd name="connsiteY1" fmla="*/ 273165 h 2430077"/>
              <a:gd name="connsiteX2" fmla="*/ 3352718 w 11635763"/>
              <a:gd name="connsiteY2" fmla="*/ 55450 h 2430077"/>
              <a:gd name="connsiteX3" fmla="*/ 8606890 w 11635763"/>
              <a:gd name="connsiteY3" fmla="*/ 1216593 h 2430077"/>
              <a:gd name="connsiteX4" fmla="*/ 11611347 w 11635763"/>
              <a:gd name="connsiteY4" fmla="*/ 2319678 h 2430077"/>
              <a:gd name="connsiteX5" fmla="*/ 3352718 w 11635763"/>
              <a:gd name="connsiteY5" fmla="*/ 2029392 h 2430077"/>
              <a:gd name="connsiteX6" fmla="*/ 87004 w 11635763"/>
              <a:gd name="connsiteY6" fmla="*/ 1042421 h 2430077"/>
              <a:gd name="connsiteX0" fmla="*/ 52390 w 11601149"/>
              <a:gd name="connsiteY0" fmla="*/ 991845 h 2379501"/>
              <a:gd name="connsiteX1" fmla="*/ 1445761 w 11601149"/>
              <a:gd name="connsiteY1" fmla="*/ 759618 h 2379501"/>
              <a:gd name="connsiteX2" fmla="*/ 3318104 w 11601149"/>
              <a:gd name="connsiteY2" fmla="*/ 4874 h 2379501"/>
              <a:gd name="connsiteX3" fmla="*/ 8572276 w 11601149"/>
              <a:gd name="connsiteY3" fmla="*/ 1166017 h 2379501"/>
              <a:gd name="connsiteX4" fmla="*/ 11576733 w 11601149"/>
              <a:gd name="connsiteY4" fmla="*/ 2269102 h 2379501"/>
              <a:gd name="connsiteX5" fmla="*/ 3318104 w 11601149"/>
              <a:gd name="connsiteY5" fmla="*/ 1978816 h 2379501"/>
              <a:gd name="connsiteX6" fmla="*/ 52390 w 11601149"/>
              <a:gd name="connsiteY6" fmla="*/ 991845 h 2379501"/>
              <a:gd name="connsiteX0" fmla="*/ 29383 w 12681228"/>
              <a:gd name="connsiteY0" fmla="*/ 1964302 h 2358409"/>
              <a:gd name="connsiteX1" fmla="*/ 2525840 w 12681228"/>
              <a:gd name="connsiteY1" fmla="*/ 759618 h 2358409"/>
              <a:gd name="connsiteX2" fmla="*/ 4398183 w 12681228"/>
              <a:gd name="connsiteY2" fmla="*/ 4874 h 2358409"/>
              <a:gd name="connsiteX3" fmla="*/ 9652355 w 12681228"/>
              <a:gd name="connsiteY3" fmla="*/ 1166017 h 2358409"/>
              <a:gd name="connsiteX4" fmla="*/ 12656812 w 12681228"/>
              <a:gd name="connsiteY4" fmla="*/ 2269102 h 2358409"/>
              <a:gd name="connsiteX5" fmla="*/ 4398183 w 12681228"/>
              <a:gd name="connsiteY5" fmla="*/ 1978816 h 2358409"/>
              <a:gd name="connsiteX6" fmla="*/ 29383 w 12681228"/>
              <a:gd name="connsiteY6" fmla="*/ 1964302 h 2358409"/>
              <a:gd name="connsiteX0" fmla="*/ 29383 w 12681228"/>
              <a:gd name="connsiteY0" fmla="*/ 1228203 h 1622310"/>
              <a:gd name="connsiteX1" fmla="*/ 2525840 w 12681228"/>
              <a:gd name="connsiteY1" fmla="*/ 23519 h 1622310"/>
              <a:gd name="connsiteX2" fmla="*/ 5718983 w 12681228"/>
              <a:gd name="connsiteY2" fmla="*/ 676660 h 1622310"/>
              <a:gd name="connsiteX3" fmla="*/ 9652355 w 12681228"/>
              <a:gd name="connsiteY3" fmla="*/ 429918 h 1622310"/>
              <a:gd name="connsiteX4" fmla="*/ 12656812 w 12681228"/>
              <a:gd name="connsiteY4" fmla="*/ 1533003 h 1622310"/>
              <a:gd name="connsiteX5" fmla="*/ 4398183 w 12681228"/>
              <a:gd name="connsiteY5" fmla="*/ 1242717 h 1622310"/>
              <a:gd name="connsiteX6" fmla="*/ 29383 w 12681228"/>
              <a:gd name="connsiteY6" fmla="*/ 1228203 h 1622310"/>
              <a:gd name="connsiteX0" fmla="*/ 29383 w 12682468"/>
              <a:gd name="connsiteY0" fmla="*/ 1229191 h 1623298"/>
              <a:gd name="connsiteX1" fmla="*/ 2525840 w 12682468"/>
              <a:gd name="connsiteY1" fmla="*/ 24507 h 1623298"/>
              <a:gd name="connsiteX2" fmla="*/ 5718983 w 12682468"/>
              <a:gd name="connsiteY2" fmla="*/ 677648 h 1623298"/>
              <a:gd name="connsiteX3" fmla="*/ 9797498 w 12682468"/>
              <a:gd name="connsiteY3" fmla="*/ 648620 h 1623298"/>
              <a:gd name="connsiteX4" fmla="*/ 12656812 w 12682468"/>
              <a:gd name="connsiteY4" fmla="*/ 1533991 h 1623298"/>
              <a:gd name="connsiteX5" fmla="*/ 4398183 w 12682468"/>
              <a:gd name="connsiteY5" fmla="*/ 1243705 h 1623298"/>
              <a:gd name="connsiteX6" fmla="*/ 29383 w 12682468"/>
              <a:gd name="connsiteY6" fmla="*/ 1229191 h 1623298"/>
              <a:gd name="connsiteX0" fmla="*/ 29383 w 12682468"/>
              <a:gd name="connsiteY0" fmla="*/ 1229191 h 1623298"/>
              <a:gd name="connsiteX1" fmla="*/ 2525840 w 12682468"/>
              <a:gd name="connsiteY1" fmla="*/ 24507 h 1623298"/>
              <a:gd name="connsiteX2" fmla="*/ 5718983 w 12682468"/>
              <a:gd name="connsiteY2" fmla="*/ 677648 h 1623298"/>
              <a:gd name="connsiteX3" fmla="*/ 9797498 w 12682468"/>
              <a:gd name="connsiteY3" fmla="*/ 648620 h 1623298"/>
              <a:gd name="connsiteX4" fmla="*/ 12656812 w 12682468"/>
              <a:gd name="connsiteY4" fmla="*/ 1533991 h 1623298"/>
              <a:gd name="connsiteX5" fmla="*/ 4398183 w 12682468"/>
              <a:gd name="connsiteY5" fmla="*/ 1243705 h 1623298"/>
              <a:gd name="connsiteX6" fmla="*/ 29383 w 12682468"/>
              <a:gd name="connsiteY6" fmla="*/ 1229191 h 1623298"/>
              <a:gd name="connsiteX0" fmla="*/ 29383 w 12682468"/>
              <a:gd name="connsiteY0" fmla="*/ 1229191 h 1623298"/>
              <a:gd name="connsiteX1" fmla="*/ 2525840 w 12682468"/>
              <a:gd name="connsiteY1" fmla="*/ 24507 h 1623298"/>
              <a:gd name="connsiteX2" fmla="*/ 5718983 w 12682468"/>
              <a:gd name="connsiteY2" fmla="*/ 677648 h 1623298"/>
              <a:gd name="connsiteX3" fmla="*/ 9797498 w 12682468"/>
              <a:gd name="connsiteY3" fmla="*/ 648620 h 1623298"/>
              <a:gd name="connsiteX4" fmla="*/ 12656812 w 12682468"/>
              <a:gd name="connsiteY4" fmla="*/ 1533991 h 1623298"/>
              <a:gd name="connsiteX5" fmla="*/ 4398183 w 12682468"/>
              <a:gd name="connsiteY5" fmla="*/ 1243705 h 1623298"/>
              <a:gd name="connsiteX6" fmla="*/ 29383 w 12682468"/>
              <a:gd name="connsiteY6" fmla="*/ 1229191 h 1623298"/>
              <a:gd name="connsiteX0" fmla="*/ 29383 w 12682468"/>
              <a:gd name="connsiteY0" fmla="*/ 1229191 h 1623298"/>
              <a:gd name="connsiteX1" fmla="*/ 2525840 w 12682468"/>
              <a:gd name="connsiteY1" fmla="*/ 24507 h 1623298"/>
              <a:gd name="connsiteX2" fmla="*/ 5718983 w 12682468"/>
              <a:gd name="connsiteY2" fmla="*/ 677648 h 1623298"/>
              <a:gd name="connsiteX3" fmla="*/ 9797498 w 12682468"/>
              <a:gd name="connsiteY3" fmla="*/ 648620 h 1623298"/>
              <a:gd name="connsiteX4" fmla="*/ 12656812 w 12682468"/>
              <a:gd name="connsiteY4" fmla="*/ 1533991 h 1623298"/>
              <a:gd name="connsiteX5" fmla="*/ 4398183 w 12682468"/>
              <a:gd name="connsiteY5" fmla="*/ 1243705 h 1623298"/>
              <a:gd name="connsiteX6" fmla="*/ 29383 w 12682468"/>
              <a:gd name="connsiteY6" fmla="*/ 1229191 h 1623298"/>
              <a:gd name="connsiteX0" fmla="*/ 46705 w 12699790"/>
              <a:gd name="connsiteY0" fmla="*/ 1032301 h 1426408"/>
              <a:gd name="connsiteX1" fmla="*/ 2180305 w 12699790"/>
              <a:gd name="connsiteY1" fmla="*/ 30817 h 1426408"/>
              <a:gd name="connsiteX2" fmla="*/ 5736305 w 12699790"/>
              <a:gd name="connsiteY2" fmla="*/ 480758 h 1426408"/>
              <a:gd name="connsiteX3" fmla="*/ 9814820 w 12699790"/>
              <a:gd name="connsiteY3" fmla="*/ 451730 h 1426408"/>
              <a:gd name="connsiteX4" fmla="*/ 12674134 w 12699790"/>
              <a:gd name="connsiteY4" fmla="*/ 1337101 h 1426408"/>
              <a:gd name="connsiteX5" fmla="*/ 4415505 w 12699790"/>
              <a:gd name="connsiteY5" fmla="*/ 1046815 h 1426408"/>
              <a:gd name="connsiteX6" fmla="*/ 46705 w 12699790"/>
              <a:gd name="connsiteY6" fmla="*/ 1032301 h 1426408"/>
              <a:gd name="connsiteX0" fmla="*/ 47297 w 12700382"/>
              <a:gd name="connsiteY0" fmla="*/ 1007583 h 1401690"/>
              <a:gd name="connsiteX1" fmla="*/ 2180897 w 12700382"/>
              <a:gd name="connsiteY1" fmla="*/ 6099 h 1401690"/>
              <a:gd name="connsiteX2" fmla="*/ 5736897 w 12700382"/>
              <a:gd name="connsiteY2" fmla="*/ 456040 h 1401690"/>
              <a:gd name="connsiteX3" fmla="*/ 9815412 w 12700382"/>
              <a:gd name="connsiteY3" fmla="*/ 427012 h 1401690"/>
              <a:gd name="connsiteX4" fmla="*/ 12674726 w 12700382"/>
              <a:gd name="connsiteY4" fmla="*/ 1312383 h 1401690"/>
              <a:gd name="connsiteX5" fmla="*/ 4416097 w 12700382"/>
              <a:gd name="connsiteY5" fmla="*/ 1022097 h 1401690"/>
              <a:gd name="connsiteX6" fmla="*/ 47297 w 12700382"/>
              <a:gd name="connsiteY6" fmla="*/ 1007583 h 1401690"/>
              <a:gd name="connsiteX0" fmla="*/ 47297 w 12700382"/>
              <a:gd name="connsiteY0" fmla="*/ 1005637 h 1399744"/>
              <a:gd name="connsiteX1" fmla="*/ 2180897 w 12700382"/>
              <a:gd name="connsiteY1" fmla="*/ 4153 h 1399744"/>
              <a:gd name="connsiteX2" fmla="*/ 5736897 w 12700382"/>
              <a:gd name="connsiteY2" fmla="*/ 454094 h 1399744"/>
              <a:gd name="connsiteX3" fmla="*/ 9815412 w 12700382"/>
              <a:gd name="connsiteY3" fmla="*/ 425066 h 1399744"/>
              <a:gd name="connsiteX4" fmla="*/ 12674726 w 12700382"/>
              <a:gd name="connsiteY4" fmla="*/ 1310437 h 1399744"/>
              <a:gd name="connsiteX5" fmla="*/ 4416097 w 12700382"/>
              <a:gd name="connsiteY5" fmla="*/ 1020151 h 1399744"/>
              <a:gd name="connsiteX6" fmla="*/ 47297 w 12700382"/>
              <a:gd name="connsiteY6" fmla="*/ 1005637 h 1399744"/>
              <a:gd name="connsiteX0" fmla="*/ 47297 w 12700382"/>
              <a:gd name="connsiteY0" fmla="*/ 1005637 h 1399744"/>
              <a:gd name="connsiteX1" fmla="*/ 2180897 w 12700382"/>
              <a:gd name="connsiteY1" fmla="*/ 4153 h 1399744"/>
              <a:gd name="connsiteX2" fmla="*/ 5736897 w 12700382"/>
              <a:gd name="connsiteY2" fmla="*/ 454094 h 1399744"/>
              <a:gd name="connsiteX3" fmla="*/ 9815412 w 12700382"/>
              <a:gd name="connsiteY3" fmla="*/ 425066 h 1399744"/>
              <a:gd name="connsiteX4" fmla="*/ 12674726 w 12700382"/>
              <a:gd name="connsiteY4" fmla="*/ 1310437 h 1399744"/>
              <a:gd name="connsiteX5" fmla="*/ 4416097 w 12700382"/>
              <a:gd name="connsiteY5" fmla="*/ 1020151 h 1399744"/>
              <a:gd name="connsiteX6" fmla="*/ 47297 w 12700382"/>
              <a:gd name="connsiteY6" fmla="*/ 1005637 h 1399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700382" h="1399744">
                <a:moveTo>
                  <a:pt x="47297" y="1005637"/>
                </a:moveTo>
                <a:cubicBezTo>
                  <a:pt x="-325236" y="836304"/>
                  <a:pt x="1607582" y="67048"/>
                  <a:pt x="2180897" y="4153"/>
                </a:cubicBezTo>
                <a:cubicBezTo>
                  <a:pt x="2754212" y="-58742"/>
                  <a:pt x="4348364" y="616170"/>
                  <a:pt x="5736897" y="454094"/>
                </a:cubicBezTo>
                <a:cubicBezTo>
                  <a:pt x="7125430" y="292018"/>
                  <a:pt x="9271126" y="129943"/>
                  <a:pt x="9815412" y="425066"/>
                </a:cubicBezTo>
                <a:cubicBezTo>
                  <a:pt x="10359698" y="720189"/>
                  <a:pt x="12986783" y="1012894"/>
                  <a:pt x="12674726" y="1310437"/>
                </a:cubicBezTo>
                <a:cubicBezTo>
                  <a:pt x="12362669" y="1607980"/>
                  <a:pt x="6520668" y="1070951"/>
                  <a:pt x="4416097" y="1020151"/>
                </a:cubicBezTo>
                <a:cubicBezTo>
                  <a:pt x="2311526" y="969351"/>
                  <a:pt x="419830" y="1174970"/>
                  <a:pt x="47297" y="1005637"/>
                </a:cubicBezTo>
                <a:close/>
              </a:path>
            </a:pathLst>
          </a:custGeom>
          <a:solidFill>
            <a:srgbClr val="0E5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0">
            <a:extLst>
              <a:ext uri="{FF2B5EF4-FFF2-40B4-BE49-F238E27FC236}">
                <a16:creationId xmlns:a16="http://schemas.microsoft.com/office/drawing/2014/main" xmlns="" id="{1D45B324-0C37-4799-91A5-22F772D83970}"/>
              </a:ext>
            </a:extLst>
          </p:cNvPr>
          <p:cNvSpPr/>
          <p:nvPr userDrawn="1"/>
        </p:nvSpPr>
        <p:spPr>
          <a:xfrm rot="10600676">
            <a:off x="-184424" y="-530946"/>
            <a:ext cx="13353297" cy="1766941"/>
          </a:xfrm>
          <a:custGeom>
            <a:avLst/>
            <a:gdLst>
              <a:gd name="connsiteX0" fmla="*/ 0 w 6531428"/>
              <a:gd name="connsiteY0" fmla="*/ 986971 h 1973942"/>
              <a:gd name="connsiteX1" fmla="*/ 3265714 w 6531428"/>
              <a:gd name="connsiteY1" fmla="*/ 0 h 1973942"/>
              <a:gd name="connsiteX2" fmla="*/ 6531428 w 6531428"/>
              <a:gd name="connsiteY2" fmla="*/ 986971 h 1973942"/>
              <a:gd name="connsiteX3" fmla="*/ 3265714 w 6531428"/>
              <a:gd name="connsiteY3" fmla="*/ 1973942 h 1973942"/>
              <a:gd name="connsiteX4" fmla="*/ 0 w 6531428"/>
              <a:gd name="connsiteY4" fmla="*/ 986971 h 1973942"/>
              <a:gd name="connsiteX0" fmla="*/ 0 w 6583817"/>
              <a:gd name="connsiteY0" fmla="*/ 1036858 h 2023829"/>
              <a:gd name="connsiteX1" fmla="*/ 3265714 w 6583817"/>
              <a:gd name="connsiteY1" fmla="*/ 49887 h 2023829"/>
              <a:gd name="connsiteX2" fmla="*/ 5138057 w 6583817"/>
              <a:gd name="connsiteY2" fmla="*/ 238572 h 2023829"/>
              <a:gd name="connsiteX3" fmla="*/ 6531428 w 6583817"/>
              <a:gd name="connsiteY3" fmla="*/ 1036858 h 2023829"/>
              <a:gd name="connsiteX4" fmla="*/ 3265714 w 6583817"/>
              <a:gd name="connsiteY4" fmla="*/ 2023829 h 2023829"/>
              <a:gd name="connsiteX5" fmla="*/ 0 w 6583817"/>
              <a:gd name="connsiteY5" fmla="*/ 1036858 h 2023829"/>
              <a:gd name="connsiteX0" fmla="*/ 87004 w 6670821"/>
              <a:gd name="connsiteY0" fmla="*/ 1036858 h 2023829"/>
              <a:gd name="connsiteX1" fmla="*/ 1146547 w 6670821"/>
              <a:gd name="connsiteY1" fmla="*/ 267602 h 2023829"/>
              <a:gd name="connsiteX2" fmla="*/ 3352718 w 6670821"/>
              <a:gd name="connsiteY2" fmla="*/ 49887 h 2023829"/>
              <a:gd name="connsiteX3" fmla="*/ 5225061 w 6670821"/>
              <a:gd name="connsiteY3" fmla="*/ 238572 h 2023829"/>
              <a:gd name="connsiteX4" fmla="*/ 6618432 w 6670821"/>
              <a:gd name="connsiteY4" fmla="*/ 1036858 h 2023829"/>
              <a:gd name="connsiteX5" fmla="*/ 3352718 w 6670821"/>
              <a:gd name="connsiteY5" fmla="*/ 2023829 h 2023829"/>
              <a:gd name="connsiteX6" fmla="*/ 87004 w 6670821"/>
              <a:gd name="connsiteY6" fmla="*/ 1036858 h 2023829"/>
              <a:gd name="connsiteX0" fmla="*/ 87004 w 8875308"/>
              <a:gd name="connsiteY0" fmla="*/ 1015551 h 2002522"/>
              <a:gd name="connsiteX1" fmla="*/ 1146547 w 8875308"/>
              <a:gd name="connsiteY1" fmla="*/ 246295 h 2002522"/>
              <a:gd name="connsiteX2" fmla="*/ 3352718 w 8875308"/>
              <a:gd name="connsiteY2" fmla="*/ 28580 h 2002522"/>
              <a:gd name="connsiteX3" fmla="*/ 8795576 w 8875308"/>
              <a:gd name="connsiteY3" fmla="*/ 797837 h 2002522"/>
              <a:gd name="connsiteX4" fmla="*/ 6618432 w 8875308"/>
              <a:gd name="connsiteY4" fmla="*/ 1015551 h 2002522"/>
              <a:gd name="connsiteX5" fmla="*/ 3352718 w 8875308"/>
              <a:gd name="connsiteY5" fmla="*/ 2002522 h 2002522"/>
              <a:gd name="connsiteX6" fmla="*/ 87004 w 8875308"/>
              <a:gd name="connsiteY6" fmla="*/ 1015551 h 2002522"/>
              <a:gd name="connsiteX0" fmla="*/ 87004 w 10749712"/>
              <a:gd name="connsiteY0" fmla="*/ 1015551 h 2649021"/>
              <a:gd name="connsiteX1" fmla="*/ 1146547 w 10749712"/>
              <a:gd name="connsiteY1" fmla="*/ 246295 h 2649021"/>
              <a:gd name="connsiteX2" fmla="*/ 3352718 w 10749712"/>
              <a:gd name="connsiteY2" fmla="*/ 28580 h 2649021"/>
              <a:gd name="connsiteX3" fmla="*/ 8795576 w 10749712"/>
              <a:gd name="connsiteY3" fmla="*/ 797837 h 2649021"/>
              <a:gd name="connsiteX4" fmla="*/ 10711461 w 10749712"/>
              <a:gd name="connsiteY4" fmla="*/ 2568580 h 2649021"/>
              <a:gd name="connsiteX5" fmla="*/ 3352718 w 10749712"/>
              <a:gd name="connsiteY5" fmla="*/ 2002522 h 2649021"/>
              <a:gd name="connsiteX6" fmla="*/ 87004 w 10749712"/>
              <a:gd name="connsiteY6" fmla="*/ 1015551 h 2649021"/>
              <a:gd name="connsiteX0" fmla="*/ 87004 w 10746300"/>
              <a:gd name="connsiteY0" fmla="*/ 1042421 h 2675891"/>
              <a:gd name="connsiteX1" fmla="*/ 1146547 w 10746300"/>
              <a:gd name="connsiteY1" fmla="*/ 273165 h 2675891"/>
              <a:gd name="connsiteX2" fmla="*/ 3352718 w 10746300"/>
              <a:gd name="connsiteY2" fmla="*/ 55450 h 2675891"/>
              <a:gd name="connsiteX3" fmla="*/ 8606890 w 10746300"/>
              <a:gd name="connsiteY3" fmla="*/ 1216593 h 2675891"/>
              <a:gd name="connsiteX4" fmla="*/ 10711461 w 10746300"/>
              <a:gd name="connsiteY4" fmla="*/ 2595450 h 2675891"/>
              <a:gd name="connsiteX5" fmla="*/ 3352718 w 10746300"/>
              <a:gd name="connsiteY5" fmla="*/ 2029392 h 2675891"/>
              <a:gd name="connsiteX6" fmla="*/ 87004 w 10746300"/>
              <a:gd name="connsiteY6" fmla="*/ 1042421 h 2675891"/>
              <a:gd name="connsiteX0" fmla="*/ 87004 w 11635763"/>
              <a:gd name="connsiteY0" fmla="*/ 1042421 h 2430077"/>
              <a:gd name="connsiteX1" fmla="*/ 1146547 w 11635763"/>
              <a:gd name="connsiteY1" fmla="*/ 273165 h 2430077"/>
              <a:gd name="connsiteX2" fmla="*/ 3352718 w 11635763"/>
              <a:gd name="connsiteY2" fmla="*/ 55450 h 2430077"/>
              <a:gd name="connsiteX3" fmla="*/ 8606890 w 11635763"/>
              <a:gd name="connsiteY3" fmla="*/ 1216593 h 2430077"/>
              <a:gd name="connsiteX4" fmla="*/ 11611347 w 11635763"/>
              <a:gd name="connsiteY4" fmla="*/ 2319678 h 2430077"/>
              <a:gd name="connsiteX5" fmla="*/ 3352718 w 11635763"/>
              <a:gd name="connsiteY5" fmla="*/ 2029392 h 2430077"/>
              <a:gd name="connsiteX6" fmla="*/ 87004 w 11635763"/>
              <a:gd name="connsiteY6" fmla="*/ 1042421 h 2430077"/>
              <a:gd name="connsiteX0" fmla="*/ 52390 w 11601149"/>
              <a:gd name="connsiteY0" fmla="*/ 991845 h 2379501"/>
              <a:gd name="connsiteX1" fmla="*/ 1445761 w 11601149"/>
              <a:gd name="connsiteY1" fmla="*/ 759618 h 2379501"/>
              <a:gd name="connsiteX2" fmla="*/ 3318104 w 11601149"/>
              <a:gd name="connsiteY2" fmla="*/ 4874 h 2379501"/>
              <a:gd name="connsiteX3" fmla="*/ 8572276 w 11601149"/>
              <a:gd name="connsiteY3" fmla="*/ 1166017 h 2379501"/>
              <a:gd name="connsiteX4" fmla="*/ 11576733 w 11601149"/>
              <a:gd name="connsiteY4" fmla="*/ 2269102 h 2379501"/>
              <a:gd name="connsiteX5" fmla="*/ 3318104 w 11601149"/>
              <a:gd name="connsiteY5" fmla="*/ 1978816 h 2379501"/>
              <a:gd name="connsiteX6" fmla="*/ 52390 w 11601149"/>
              <a:gd name="connsiteY6" fmla="*/ 991845 h 2379501"/>
              <a:gd name="connsiteX0" fmla="*/ 29383 w 12681228"/>
              <a:gd name="connsiteY0" fmla="*/ 1964302 h 2358409"/>
              <a:gd name="connsiteX1" fmla="*/ 2525840 w 12681228"/>
              <a:gd name="connsiteY1" fmla="*/ 759618 h 2358409"/>
              <a:gd name="connsiteX2" fmla="*/ 4398183 w 12681228"/>
              <a:gd name="connsiteY2" fmla="*/ 4874 h 2358409"/>
              <a:gd name="connsiteX3" fmla="*/ 9652355 w 12681228"/>
              <a:gd name="connsiteY3" fmla="*/ 1166017 h 2358409"/>
              <a:gd name="connsiteX4" fmla="*/ 12656812 w 12681228"/>
              <a:gd name="connsiteY4" fmla="*/ 2269102 h 2358409"/>
              <a:gd name="connsiteX5" fmla="*/ 4398183 w 12681228"/>
              <a:gd name="connsiteY5" fmla="*/ 1978816 h 2358409"/>
              <a:gd name="connsiteX6" fmla="*/ 29383 w 12681228"/>
              <a:gd name="connsiteY6" fmla="*/ 1964302 h 2358409"/>
              <a:gd name="connsiteX0" fmla="*/ 29383 w 12681228"/>
              <a:gd name="connsiteY0" fmla="*/ 1228203 h 1622310"/>
              <a:gd name="connsiteX1" fmla="*/ 2525840 w 12681228"/>
              <a:gd name="connsiteY1" fmla="*/ 23519 h 1622310"/>
              <a:gd name="connsiteX2" fmla="*/ 5718983 w 12681228"/>
              <a:gd name="connsiteY2" fmla="*/ 676660 h 1622310"/>
              <a:gd name="connsiteX3" fmla="*/ 9652355 w 12681228"/>
              <a:gd name="connsiteY3" fmla="*/ 429918 h 1622310"/>
              <a:gd name="connsiteX4" fmla="*/ 12656812 w 12681228"/>
              <a:gd name="connsiteY4" fmla="*/ 1533003 h 1622310"/>
              <a:gd name="connsiteX5" fmla="*/ 4398183 w 12681228"/>
              <a:gd name="connsiteY5" fmla="*/ 1242717 h 1622310"/>
              <a:gd name="connsiteX6" fmla="*/ 29383 w 12681228"/>
              <a:gd name="connsiteY6" fmla="*/ 1228203 h 1622310"/>
              <a:gd name="connsiteX0" fmla="*/ 29383 w 12682468"/>
              <a:gd name="connsiteY0" fmla="*/ 1229191 h 1623298"/>
              <a:gd name="connsiteX1" fmla="*/ 2525840 w 12682468"/>
              <a:gd name="connsiteY1" fmla="*/ 24507 h 1623298"/>
              <a:gd name="connsiteX2" fmla="*/ 5718983 w 12682468"/>
              <a:gd name="connsiteY2" fmla="*/ 677648 h 1623298"/>
              <a:gd name="connsiteX3" fmla="*/ 9797498 w 12682468"/>
              <a:gd name="connsiteY3" fmla="*/ 648620 h 1623298"/>
              <a:gd name="connsiteX4" fmla="*/ 12656812 w 12682468"/>
              <a:gd name="connsiteY4" fmla="*/ 1533991 h 1623298"/>
              <a:gd name="connsiteX5" fmla="*/ 4398183 w 12682468"/>
              <a:gd name="connsiteY5" fmla="*/ 1243705 h 1623298"/>
              <a:gd name="connsiteX6" fmla="*/ 29383 w 12682468"/>
              <a:gd name="connsiteY6" fmla="*/ 1229191 h 1623298"/>
              <a:gd name="connsiteX0" fmla="*/ 29383 w 12689033"/>
              <a:gd name="connsiteY0" fmla="*/ 1230288 h 1624395"/>
              <a:gd name="connsiteX1" fmla="*/ 2525840 w 12689033"/>
              <a:gd name="connsiteY1" fmla="*/ 25604 h 1624395"/>
              <a:gd name="connsiteX2" fmla="*/ 5718983 w 12689033"/>
              <a:gd name="connsiteY2" fmla="*/ 678745 h 1624395"/>
              <a:gd name="connsiteX3" fmla="*/ 10380649 w 12689033"/>
              <a:gd name="connsiteY3" fmla="*/ 872571 h 1624395"/>
              <a:gd name="connsiteX4" fmla="*/ 12656812 w 12689033"/>
              <a:gd name="connsiteY4" fmla="*/ 1535088 h 1624395"/>
              <a:gd name="connsiteX5" fmla="*/ 4398183 w 12689033"/>
              <a:gd name="connsiteY5" fmla="*/ 1244802 h 1624395"/>
              <a:gd name="connsiteX6" fmla="*/ 29383 w 12689033"/>
              <a:gd name="connsiteY6" fmla="*/ 1230288 h 1624395"/>
              <a:gd name="connsiteX0" fmla="*/ 29383 w 12692921"/>
              <a:gd name="connsiteY0" fmla="*/ 1229885 h 1623992"/>
              <a:gd name="connsiteX1" fmla="*/ 2525840 w 12692921"/>
              <a:gd name="connsiteY1" fmla="*/ 25201 h 1623992"/>
              <a:gd name="connsiteX2" fmla="*/ 5718983 w 12692921"/>
              <a:gd name="connsiteY2" fmla="*/ 678342 h 1623992"/>
              <a:gd name="connsiteX3" fmla="*/ 7873215 w 12692921"/>
              <a:gd name="connsiteY3" fmla="*/ 792341 h 1623992"/>
              <a:gd name="connsiteX4" fmla="*/ 10380649 w 12692921"/>
              <a:gd name="connsiteY4" fmla="*/ 872168 h 1623992"/>
              <a:gd name="connsiteX5" fmla="*/ 12656812 w 12692921"/>
              <a:gd name="connsiteY5" fmla="*/ 1534685 h 1623992"/>
              <a:gd name="connsiteX6" fmla="*/ 4398183 w 12692921"/>
              <a:gd name="connsiteY6" fmla="*/ 1244399 h 1623992"/>
              <a:gd name="connsiteX7" fmla="*/ 29383 w 12692921"/>
              <a:gd name="connsiteY7" fmla="*/ 1229885 h 1623992"/>
              <a:gd name="connsiteX0" fmla="*/ 29383 w 12692921"/>
              <a:gd name="connsiteY0" fmla="*/ 1228496 h 1622603"/>
              <a:gd name="connsiteX1" fmla="*/ 2525840 w 12692921"/>
              <a:gd name="connsiteY1" fmla="*/ 23812 h 1622603"/>
              <a:gd name="connsiteX2" fmla="*/ 5718983 w 12692921"/>
              <a:gd name="connsiteY2" fmla="*/ 676953 h 1622603"/>
              <a:gd name="connsiteX3" fmla="*/ 7308760 w 12692921"/>
              <a:gd name="connsiteY3" fmla="*/ 496491 h 1622603"/>
              <a:gd name="connsiteX4" fmla="*/ 10380649 w 12692921"/>
              <a:gd name="connsiteY4" fmla="*/ 870779 h 1622603"/>
              <a:gd name="connsiteX5" fmla="*/ 12656812 w 12692921"/>
              <a:gd name="connsiteY5" fmla="*/ 1533296 h 1622603"/>
              <a:gd name="connsiteX6" fmla="*/ 4398183 w 12692921"/>
              <a:gd name="connsiteY6" fmla="*/ 1243010 h 1622603"/>
              <a:gd name="connsiteX7" fmla="*/ 29383 w 12692921"/>
              <a:gd name="connsiteY7" fmla="*/ 1228496 h 1622603"/>
              <a:gd name="connsiteX0" fmla="*/ 29383 w 12692921"/>
              <a:gd name="connsiteY0" fmla="*/ 1234972 h 1629079"/>
              <a:gd name="connsiteX1" fmla="*/ 2525840 w 12692921"/>
              <a:gd name="connsiteY1" fmla="*/ 30288 h 1629079"/>
              <a:gd name="connsiteX2" fmla="*/ 4813689 w 12692921"/>
              <a:gd name="connsiteY2" fmla="*/ 500032 h 1629079"/>
              <a:gd name="connsiteX3" fmla="*/ 7308760 w 12692921"/>
              <a:gd name="connsiteY3" fmla="*/ 502967 h 1629079"/>
              <a:gd name="connsiteX4" fmla="*/ 10380649 w 12692921"/>
              <a:gd name="connsiteY4" fmla="*/ 877255 h 1629079"/>
              <a:gd name="connsiteX5" fmla="*/ 12656812 w 12692921"/>
              <a:gd name="connsiteY5" fmla="*/ 1539772 h 1629079"/>
              <a:gd name="connsiteX6" fmla="*/ 4398183 w 12692921"/>
              <a:gd name="connsiteY6" fmla="*/ 1249486 h 1629079"/>
              <a:gd name="connsiteX7" fmla="*/ 29383 w 12692921"/>
              <a:gd name="connsiteY7" fmla="*/ 1234972 h 1629079"/>
              <a:gd name="connsiteX0" fmla="*/ 29383 w 12692921"/>
              <a:gd name="connsiteY0" fmla="*/ 1236480 h 1630587"/>
              <a:gd name="connsiteX1" fmla="*/ 2525840 w 12692921"/>
              <a:gd name="connsiteY1" fmla="*/ 31796 h 1630587"/>
              <a:gd name="connsiteX2" fmla="*/ 4813689 w 12692921"/>
              <a:gd name="connsiteY2" fmla="*/ 501540 h 1630587"/>
              <a:gd name="connsiteX3" fmla="*/ 8038493 w 12692921"/>
              <a:gd name="connsiteY3" fmla="*/ 706759 h 1630587"/>
              <a:gd name="connsiteX4" fmla="*/ 10380649 w 12692921"/>
              <a:gd name="connsiteY4" fmla="*/ 878763 h 1630587"/>
              <a:gd name="connsiteX5" fmla="*/ 12656812 w 12692921"/>
              <a:gd name="connsiteY5" fmla="*/ 1541280 h 1630587"/>
              <a:gd name="connsiteX6" fmla="*/ 4398183 w 12692921"/>
              <a:gd name="connsiteY6" fmla="*/ 1250994 h 1630587"/>
              <a:gd name="connsiteX7" fmla="*/ 29383 w 12692921"/>
              <a:gd name="connsiteY7" fmla="*/ 1236480 h 1630587"/>
              <a:gd name="connsiteX0" fmla="*/ 83101 w 12746639"/>
              <a:gd name="connsiteY0" fmla="*/ 742243 h 1136350"/>
              <a:gd name="connsiteX1" fmla="*/ 1715784 w 12746639"/>
              <a:gd name="connsiteY1" fmla="*/ 141663 h 1136350"/>
              <a:gd name="connsiteX2" fmla="*/ 4867407 w 12746639"/>
              <a:gd name="connsiteY2" fmla="*/ 7303 h 1136350"/>
              <a:gd name="connsiteX3" fmla="*/ 8092211 w 12746639"/>
              <a:gd name="connsiteY3" fmla="*/ 212522 h 1136350"/>
              <a:gd name="connsiteX4" fmla="*/ 10434367 w 12746639"/>
              <a:gd name="connsiteY4" fmla="*/ 384526 h 1136350"/>
              <a:gd name="connsiteX5" fmla="*/ 12710530 w 12746639"/>
              <a:gd name="connsiteY5" fmla="*/ 1047043 h 1136350"/>
              <a:gd name="connsiteX6" fmla="*/ 4451901 w 12746639"/>
              <a:gd name="connsiteY6" fmla="*/ 756757 h 1136350"/>
              <a:gd name="connsiteX7" fmla="*/ 83101 w 12746639"/>
              <a:gd name="connsiteY7" fmla="*/ 742243 h 1136350"/>
              <a:gd name="connsiteX0" fmla="*/ 289259 w 12952797"/>
              <a:gd name="connsiteY0" fmla="*/ 1350001 h 1744108"/>
              <a:gd name="connsiteX1" fmla="*/ 757129 w 12952797"/>
              <a:gd name="connsiteY1" fmla="*/ 27566 h 1744108"/>
              <a:gd name="connsiteX2" fmla="*/ 5073565 w 12952797"/>
              <a:gd name="connsiteY2" fmla="*/ 615061 h 1744108"/>
              <a:gd name="connsiteX3" fmla="*/ 8298369 w 12952797"/>
              <a:gd name="connsiteY3" fmla="*/ 820280 h 1744108"/>
              <a:gd name="connsiteX4" fmla="*/ 10640525 w 12952797"/>
              <a:gd name="connsiteY4" fmla="*/ 992284 h 1744108"/>
              <a:gd name="connsiteX5" fmla="*/ 12916688 w 12952797"/>
              <a:gd name="connsiteY5" fmla="*/ 1654801 h 1744108"/>
              <a:gd name="connsiteX6" fmla="*/ 4658059 w 12952797"/>
              <a:gd name="connsiteY6" fmla="*/ 1364515 h 1744108"/>
              <a:gd name="connsiteX7" fmla="*/ 289259 w 12952797"/>
              <a:gd name="connsiteY7" fmla="*/ 1350001 h 1744108"/>
              <a:gd name="connsiteX0" fmla="*/ 289259 w 13352533"/>
              <a:gd name="connsiteY0" fmla="*/ 1350001 h 1765355"/>
              <a:gd name="connsiteX1" fmla="*/ 757129 w 13352533"/>
              <a:gd name="connsiteY1" fmla="*/ 27566 h 1765355"/>
              <a:gd name="connsiteX2" fmla="*/ 5073565 w 13352533"/>
              <a:gd name="connsiteY2" fmla="*/ 615061 h 1765355"/>
              <a:gd name="connsiteX3" fmla="*/ 8298369 w 13352533"/>
              <a:gd name="connsiteY3" fmla="*/ 820280 h 1765355"/>
              <a:gd name="connsiteX4" fmla="*/ 10640525 w 13352533"/>
              <a:gd name="connsiteY4" fmla="*/ 992284 h 1765355"/>
              <a:gd name="connsiteX5" fmla="*/ 13322405 w 13352533"/>
              <a:gd name="connsiteY5" fmla="*/ 1678352 h 1765355"/>
              <a:gd name="connsiteX6" fmla="*/ 4658059 w 13352533"/>
              <a:gd name="connsiteY6" fmla="*/ 1364515 h 1765355"/>
              <a:gd name="connsiteX7" fmla="*/ 289259 w 13352533"/>
              <a:gd name="connsiteY7" fmla="*/ 1350001 h 1765355"/>
              <a:gd name="connsiteX0" fmla="*/ 289259 w 13352533"/>
              <a:gd name="connsiteY0" fmla="*/ 1351587 h 1766941"/>
              <a:gd name="connsiteX1" fmla="*/ 757129 w 13352533"/>
              <a:gd name="connsiteY1" fmla="*/ 29152 h 1766941"/>
              <a:gd name="connsiteX2" fmla="*/ 5073565 w 13352533"/>
              <a:gd name="connsiteY2" fmla="*/ 616647 h 1766941"/>
              <a:gd name="connsiteX3" fmla="*/ 8167311 w 13352533"/>
              <a:gd name="connsiteY3" fmla="*/ 1075955 h 1766941"/>
              <a:gd name="connsiteX4" fmla="*/ 10640525 w 13352533"/>
              <a:gd name="connsiteY4" fmla="*/ 993870 h 1766941"/>
              <a:gd name="connsiteX5" fmla="*/ 13322405 w 13352533"/>
              <a:gd name="connsiteY5" fmla="*/ 1679938 h 1766941"/>
              <a:gd name="connsiteX6" fmla="*/ 4658059 w 13352533"/>
              <a:gd name="connsiteY6" fmla="*/ 1366101 h 1766941"/>
              <a:gd name="connsiteX7" fmla="*/ 289259 w 13352533"/>
              <a:gd name="connsiteY7" fmla="*/ 1351587 h 1766941"/>
              <a:gd name="connsiteX0" fmla="*/ 289259 w 13531127"/>
              <a:gd name="connsiteY0" fmla="*/ 1351587 h 1766941"/>
              <a:gd name="connsiteX1" fmla="*/ 757129 w 13531127"/>
              <a:gd name="connsiteY1" fmla="*/ 29152 h 1766941"/>
              <a:gd name="connsiteX2" fmla="*/ 5073565 w 13531127"/>
              <a:gd name="connsiteY2" fmla="*/ 616647 h 1766941"/>
              <a:gd name="connsiteX3" fmla="*/ 8167311 w 13531127"/>
              <a:gd name="connsiteY3" fmla="*/ 1075955 h 1766941"/>
              <a:gd name="connsiteX4" fmla="*/ 10640525 w 13531127"/>
              <a:gd name="connsiteY4" fmla="*/ 993870 h 1766941"/>
              <a:gd name="connsiteX5" fmla="*/ 13322405 w 13531127"/>
              <a:gd name="connsiteY5" fmla="*/ 1679938 h 1766941"/>
              <a:gd name="connsiteX6" fmla="*/ 4658059 w 13531127"/>
              <a:gd name="connsiteY6" fmla="*/ 1366101 h 1766941"/>
              <a:gd name="connsiteX7" fmla="*/ 289259 w 13531127"/>
              <a:gd name="connsiteY7" fmla="*/ 1351587 h 1766941"/>
              <a:gd name="connsiteX0" fmla="*/ 289259 w 13531127"/>
              <a:gd name="connsiteY0" fmla="*/ 1351587 h 1766941"/>
              <a:gd name="connsiteX1" fmla="*/ 757129 w 13531127"/>
              <a:gd name="connsiteY1" fmla="*/ 29152 h 1766941"/>
              <a:gd name="connsiteX2" fmla="*/ 5073565 w 13531127"/>
              <a:gd name="connsiteY2" fmla="*/ 616647 h 1766941"/>
              <a:gd name="connsiteX3" fmla="*/ 8167311 w 13531127"/>
              <a:gd name="connsiteY3" fmla="*/ 1075955 h 1766941"/>
              <a:gd name="connsiteX4" fmla="*/ 10640525 w 13531127"/>
              <a:gd name="connsiteY4" fmla="*/ 993870 h 1766941"/>
              <a:gd name="connsiteX5" fmla="*/ 13322405 w 13531127"/>
              <a:gd name="connsiteY5" fmla="*/ 1679938 h 1766941"/>
              <a:gd name="connsiteX6" fmla="*/ 4658059 w 13531127"/>
              <a:gd name="connsiteY6" fmla="*/ 1366101 h 1766941"/>
              <a:gd name="connsiteX7" fmla="*/ 289259 w 13531127"/>
              <a:gd name="connsiteY7" fmla="*/ 1351587 h 1766941"/>
              <a:gd name="connsiteX0" fmla="*/ 289259 w 13353297"/>
              <a:gd name="connsiteY0" fmla="*/ 1351587 h 1766941"/>
              <a:gd name="connsiteX1" fmla="*/ 757129 w 13353297"/>
              <a:gd name="connsiteY1" fmla="*/ 29152 h 1766941"/>
              <a:gd name="connsiteX2" fmla="*/ 5073565 w 13353297"/>
              <a:gd name="connsiteY2" fmla="*/ 616647 h 1766941"/>
              <a:gd name="connsiteX3" fmla="*/ 8167311 w 13353297"/>
              <a:gd name="connsiteY3" fmla="*/ 1075955 h 1766941"/>
              <a:gd name="connsiteX4" fmla="*/ 10640525 w 13353297"/>
              <a:gd name="connsiteY4" fmla="*/ 993870 h 1766941"/>
              <a:gd name="connsiteX5" fmla="*/ 13322405 w 13353297"/>
              <a:gd name="connsiteY5" fmla="*/ 1679938 h 1766941"/>
              <a:gd name="connsiteX6" fmla="*/ 4658059 w 13353297"/>
              <a:gd name="connsiteY6" fmla="*/ 1366101 h 1766941"/>
              <a:gd name="connsiteX7" fmla="*/ 289259 w 13353297"/>
              <a:gd name="connsiteY7" fmla="*/ 1351587 h 1766941"/>
              <a:gd name="connsiteX0" fmla="*/ 289259 w 13355556"/>
              <a:gd name="connsiteY0" fmla="*/ 1351587 h 1766941"/>
              <a:gd name="connsiteX1" fmla="*/ 757129 w 13355556"/>
              <a:gd name="connsiteY1" fmla="*/ 29152 h 1766941"/>
              <a:gd name="connsiteX2" fmla="*/ 5073565 w 13355556"/>
              <a:gd name="connsiteY2" fmla="*/ 616647 h 1766941"/>
              <a:gd name="connsiteX3" fmla="*/ 8167311 w 13355556"/>
              <a:gd name="connsiteY3" fmla="*/ 1075955 h 1766941"/>
              <a:gd name="connsiteX4" fmla="*/ 10640525 w 13355556"/>
              <a:gd name="connsiteY4" fmla="*/ 993870 h 1766941"/>
              <a:gd name="connsiteX5" fmla="*/ 13322405 w 13355556"/>
              <a:gd name="connsiteY5" fmla="*/ 1679938 h 1766941"/>
              <a:gd name="connsiteX6" fmla="*/ 4658059 w 13355556"/>
              <a:gd name="connsiteY6" fmla="*/ 1366101 h 1766941"/>
              <a:gd name="connsiteX7" fmla="*/ 289259 w 13355556"/>
              <a:gd name="connsiteY7" fmla="*/ 1351587 h 1766941"/>
              <a:gd name="connsiteX0" fmla="*/ 289259 w 13353297"/>
              <a:gd name="connsiteY0" fmla="*/ 1351587 h 1766941"/>
              <a:gd name="connsiteX1" fmla="*/ 757129 w 13353297"/>
              <a:gd name="connsiteY1" fmla="*/ 29152 h 1766941"/>
              <a:gd name="connsiteX2" fmla="*/ 5073565 w 13353297"/>
              <a:gd name="connsiteY2" fmla="*/ 616647 h 1766941"/>
              <a:gd name="connsiteX3" fmla="*/ 8167311 w 13353297"/>
              <a:gd name="connsiteY3" fmla="*/ 1075955 h 1766941"/>
              <a:gd name="connsiteX4" fmla="*/ 10640525 w 13353297"/>
              <a:gd name="connsiteY4" fmla="*/ 993870 h 1766941"/>
              <a:gd name="connsiteX5" fmla="*/ 13322405 w 13353297"/>
              <a:gd name="connsiteY5" fmla="*/ 1679938 h 1766941"/>
              <a:gd name="connsiteX6" fmla="*/ 4658059 w 13353297"/>
              <a:gd name="connsiteY6" fmla="*/ 1366101 h 1766941"/>
              <a:gd name="connsiteX7" fmla="*/ 289259 w 13353297"/>
              <a:gd name="connsiteY7" fmla="*/ 1351587 h 1766941"/>
              <a:gd name="connsiteX0" fmla="*/ 289259 w 13353297"/>
              <a:gd name="connsiteY0" fmla="*/ 1351587 h 1766941"/>
              <a:gd name="connsiteX1" fmla="*/ 757129 w 13353297"/>
              <a:gd name="connsiteY1" fmla="*/ 29152 h 1766941"/>
              <a:gd name="connsiteX2" fmla="*/ 5073565 w 13353297"/>
              <a:gd name="connsiteY2" fmla="*/ 616647 h 1766941"/>
              <a:gd name="connsiteX3" fmla="*/ 8167311 w 13353297"/>
              <a:gd name="connsiteY3" fmla="*/ 1075955 h 1766941"/>
              <a:gd name="connsiteX4" fmla="*/ 10640525 w 13353297"/>
              <a:gd name="connsiteY4" fmla="*/ 993870 h 1766941"/>
              <a:gd name="connsiteX5" fmla="*/ 13322405 w 13353297"/>
              <a:gd name="connsiteY5" fmla="*/ 1679938 h 1766941"/>
              <a:gd name="connsiteX6" fmla="*/ 4658059 w 13353297"/>
              <a:gd name="connsiteY6" fmla="*/ 1366101 h 1766941"/>
              <a:gd name="connsiteX7" fmla="*/ 289259 w 13353297"/>
              <a:gd name="connsiteY7" fmla="*/ 1351587 h 1766941"/>
              <a:gd name="connsiteX0" fmla="*/ 289259 w 13353297"/>
              <a:gd name="connsiteY0" fmla="*/ 1351587 h 1766941"/>
              <a:gd name="connsiteX1" fmla="*/ 757129 w 13353297"/>
              <a:gd name="connsiteY1" fmla="*/ 29152 h 1766941"/>
              <a:gd name="connsiteX2" fmla="*/ 5073565 w 13353297"/>
              <a:gd name="connsiteY2" fmla="*/ 616647 h 1766941"/>
              <a:gd name="connsiteX3" fmla="*/ 8167311 w 13353297"/>
              <a:gd name="connsiteY3" fmla="*/ 1075955 h 1766941"/>
              <a:gd name="connsiteX4" fmla="*/ 10640525 w 13353297"/>
              <a:gd name="connsiteY4" fmla="*/ 993870 h 1766941"/>
              <a:gd name="connsiteX5" fmla="*/ 13322405 w 13353297"/>
              <a:gd name="connsiteY5" fmla="*/ 1679938 h 1766941"/>
              <a:gd name="connsiteX6" fmla="*/ 4658059 w 13353297"/>
              <a:gd name="connsiteY6" fmla="*/ 1366101 h 1766941"/>
              <a:gd name="connsiteX7" fmla="*/ 289259 w 13353297"/>
              <a:gd name="connsiteY7" fmla="*/ 1351587 h 1766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353297" h="1766941">
                <a:moveTo>
                  <a:pt x="289259" y="1351587"/>
                </a:moveTo>
                <a:cubicBezTo>
                  <a:pt x="-360896" y="1128762"/>
                  <a:pt x="212843" y="193647"/>
                  <a:pt x="757129" y="29152"/>
                </a:cubicBezTo>
                <a:cubicBezTo>
                  <a:pt x="1301415" y="-135343"/>
                  <a:pt x="3838535" y="442180"/>
                  <a:pt x="5073565" y="616647"/>
                </a:cubicBezTo>
                <a:cubicBezTo>
                  <a:pt x="6308595" y="791114"/>
                  <a:pt x="7352976" y="1186869"/>
                  <a:pt x="8167311" y="1075955"/>
                </a:cubicBezTo>
                <a:cubicBezTo>
                  <a:pt x="8991716" y="1048593"/>
                  <a:pt x="9781343" y="893206"/>
                  <a:pt x="10640525" y="993870"/>
                </a:cubicBezTo>
                <a:cubicBezTo>
                  <a:pt x="11499707" y="1094534"/>
                  <a:pt x="13634462" y="1382395"/>
                  <a:pt x="13322405" y="1679938"/>
                </a:cubicBezTo>
                <a:cubicBezTo>
                  <a:pt x="13010348" y="1977481"/>
                  <a:pt x="6830250" y="1420826"/>
                  <a:pt x="4658059" y="1366101"/>
                </a:cubicBezTo>
                <a:cubicBezTo>
                  <a:pt x="2485868" y="1311376"/>
                  <a:pt x="939414" y="1574412"/>
                  <a:pt x="289259" y="1351587"/>
                </a:cubicBezTo>
                <a:close/>
              </a:path>
            </a:pathLst>
          </a:custGeom>
          <a:solidFill>
            <a:srgbClr val="0E5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5144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2F0F255-DF12-430B-88B2-EB7DC4DDC8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257800" cy="1325563"/>
          </a:xfrm>
        </p:spPr>
        <p:txBody>
          <a:bodyPr/>
          <a:lstStyle>
            <a:lvl1pPr>
              <a:defRPr b="1">
                <a:solidFill>
                  <a:srgbClr val="0E5856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33B9C72-075F-417D-A0BE-8114AA7990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257800" cy="4351338"/>
          </a:xfrm>
        </p:spPr>
        <p:txBody>
          <a:bodyPr/>
          <a:lstStyle>
            <a:lvl1pPr>
              <a:defRPr>
                <a:solidFill>
                  <a:srgbClr val="0E5856"/>
                </a:solidFill>
              </a:defRPr>
            </a:lvl1pPr>
            <a:lvl2pPr>
              <a:defRPr>
                <a:solidFill>
                  <a:srgbClr val="0E5856"/>
                </a:solidFill>
              </a:defRPr>
            </a:lvl2pPr>
            <a:lvl3pPr>
              <a:defRPr>
                <a:solidFill>
                  <a:srgbClr val="0E5856"/>
                </a:solidFill>
              </a:defRPr>
            </a:lvl3pPr>
            <a:lvl4pPr>
              <a:defRPr>
                <a:solidFill>
                  <a:srgbClr val="0E5856"/>
                </a:solidFill>
              </a:defRPr>
            </a:lvl4pPr>
            <a:lvl5pPr>
              <a:defRPr>
                <a:solidFill>
                  <a:srgbClr val="0E5856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D5F171A1-0139-4B50-8376-E5A5B1DB216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9643" y="0"/>
            <a:ext cx="5252357" cy="6858000"/>
          </a:xfrm>
          <a:prstGeom prst="rect">
            <a:avLst/>
          </a:prstGeom>
        </p:spPr>
      </p:pic>
      <p:sp>
        <p:nvSpPr>
          <p:cNvPr id="9" name="Овал 10">
            <a:extLst>
              <a:ext uri="{FF2B5EF4-FFF2-40B4-BE49-F238E27FC236}">
                <a16:creationId xmlns:a16="http://schemas.microsoft.com/office/drawing/2014/main" xmlns="" id="{1AE9FA97-ABBB-452C-B3E1-F5D580D52865}"/>
              </a:ext>
            </a:extLst>
          </p:cNvPr>
          <p:cNvSpPr/>
          <p:nvPr userDrawn="1"/>
        </p:nvSpPr>
        <p:spPr>
          <a:xfrm>
            <a:off x="-1235385" y="5098269"/>
            <a:ext cx="4016541" cy="2264816"/>
          </a:xfrm>
          <a:custGeom>
            <a:avLst/>
            <a:gdLst>
              <a:gd name="connsiteX0" fmla="*/ 0 w 6531428"/>
              <a:gd name="connsiteY0" fmla="*/ 986971 h 1973942"/>
              <a:gd name="connsiteX1" fmla="*/ 3265714 w 6531428"/>
              <a:gd name="connsiteY1" fmla="*/ 0 h 1973942"/>
              <a:gd name="connsiteX2" fmla="*/ 6531428 w 6531428"/>
              <a:gd name="connsiteY2" fmla="*/ 986971 h 1973942"/>
              <a:gd name="connsiteX3" fmla="*/ 3265714 w 6531428"/>
              <a:gd name="connsiteY3" fmla="*/ 1973942 h 1973942"/>
              <a:gd name="connsiteX4" fmla="*/ 0 w 6531428"/>
              <a:gd name="connsiteY4" fmla="*/ 986971 h 1973942"/>
              <a:gd name="connsiteX0" fmla="*/ 0 w 6583817"/>
              <a:gd name="connsiteY0" fmla="*/ 1036858 h 2023829"/>
              <a:gd name="connsiteX1" fmla="*/ 3265714 w 6583817"/>
              <a:gd name="connsiteY1" fmla="*/ 49887 h 2023829"/>
              <a:gd name="connsiteX2" fmla="*/ 5138057 w 6583817"/>
              <a:gd name="connsiteY2" fmla="*/ 238572 h 2023829"/>
              <a:gd name="connsiteX3" fmla="*/ 6531428 w 6583817"/>
              <a:gd name="connsiteY3" fmla="*/ 1036858 h 2023829"/>
              <a:gd name="connsiteX4" fmla="*/ 3265714 w 6583817"/>
              <a:gd name="connsiteY4" fmla="*/ 2023829 h 2023829"/>
              <a:gd name="connsiteX5" fmla="*/ 0 w 6583817"/>
              <a:gd name="connsiteY5" fmla="*/ 1036858 h 2023829"/>
              <a:gd name="connsiteX0" fmla="*/ 87004 w 6670821"/>
              <a:gd name="connsiteY0" fmla="*/ 1036858 h 2023829"/>
              <a:gd name="connsiteX1" fmla="*/ 1146547 w 6670821"/>
              <a:gd name="connsiteY1" fmla="*/ 267602 h 2023829"/>
              <a:gd name="connsiteX2" fmla="*/ 3352718 w 6670821"/>
              <a:gd name="connsiteY2" fmla="*/ 49887 h 2023829"/>
              <a:gd name="connsiteX3" fmla="*/ 5225061 w 6670821"/>
              <a:gd name="connsiteY3" fmla="*/ 238572 h 2023829"/>
              <a:gd name="connsiteX4" fmla="*/ 6618432 w 6670821"/>
              <a:gd name="connsiteY4" fmla="*/ 1036858 h 2023829"/>
              <a:gd name="connsiteX5" fmla="*/ 3352718 w 6670821"/>
              <a:gd name="connsiteY5" fmla="*/ 2023829 h 2023829"/>
              <a:gd name="connsiteX6" fmla="*/ 87004 w 6670821"/>
              <a:gd name="connsiteY6" fmla="*/ 1036858 h 2023829"/>
              <a:gd name="connsiteX0" fmla="*/ 87004 w 8875308"/>
              <a:gd name="connsiteY0" fmla="*/ 1015551 h 2002522"/>
              <a:gd name="connsiteX1" fmla="*/ 1146547 w 8875308"/>
              <a:gd name="connsiteY1" fmla="*/ 246295 h 2002522"/>
              <a:gd name="connsiteX2" fmla="*/ 3352718 w 8875308"/>
              <a:gd name="connsiteY2" fmla="*/ 28580 h 2002522"/>
              <a:gd name="connsiteX3" fmla="*/ 8795576 w 8875308"/>
              <a:gd name="connsiteY3" fmla="*/ 797837 h 2002522"/>
              <a:gd name="connsiteX4" fmla="*/ 6618432 w 8875308"/>
              <a:gd name="connsiteY4" fmla="*/ 1015551 h 2002522"/>
              <a:gd name="connsiteX5" fmla="*/ 3352718 w 8875308"/>
              <a:gd name="connsiteY5" fmla="*/ 2002522 h 2002522"/>
              <a:gd name="connsiteX6" fmla="*/ 87004 w 8875308"/>
              <a:gd name="connsiteY6" fmla="*/ 1015551 h 2002522"/>
              <a:gd name="connsiteX0" fmla="*/ 87004 w 10749712"/>
              <a:gd name="connsiteY0" fmla="*/ 1015551 h 2649021"/>
              <a:gd name="connsiteX1" fmla="*/ 1146547 w 10749712"/>
              <a:gd name="connsiteY1" fmla="*/ 246295 h 2649021"/>
              <a:gd name="connsiteX2" fmla="*/ 3352718 w 10749712"/>
              <a:gd name="connsiteY2" fmla="*/ 28580 h 2649021"/>
              <a:gd name="connsiteX3" fmla="*/ 8795576 w 10749712"/>
              <a:gd name="connsiteY3" fmla="*/ 797837 h 2649021"/>
              <a:gd name="connsiteX4" fmla="*/ 10711461 w 10749712"/>
              <a:gd name="connsiteY4" fmla="*/ 2568580 h 2649021"/>
              <a:gd name="connsiteX5" fmla="*/ 3352718 w 10749712"/>
              <a:gd name="connsiteY5" fmla="*/ 2002522 h 2649021"/>
              <a:gd name="connsiteX6" fmla="*/ 87004 w 10749712"/>
              <a:gd name="connsiteY6" fmla="*/ 1015551 h 2649021"/>
              <a:gd name="connsiteX0" fmla="*/ 87004 w 10746300"/>
              <a:gd name="connsiteY0" fmla="*/ 1042421 h 2675891"/>
              <a:gd name="connsiteX1" fmla="*/ 1146547 w 10746300"/>
              <a:gd name="connsiteY1" fmla="*/ 273165 h 2675891"/>
              <a:gd name="connsiteX2" fmla="*/ 3352718 w 10746300"/>
              <a:gd name="connsiteY2" fmla="*/ 55450 h 2675891"/>
              <a:gd name="connsiteX3" fmla="*/ 8606890 w 10746300"/>
              <a:gd name="connsiteY3" fmla="*/ 1216593 h 2675891"/>
              <a:gd name="connsiteX4" fmla="*/ 10711461 w 10746300"/>
              <a:gd name="connsiteY4" fmla="*/ 2595450 h 2675891"/>
              <a:gd name="connsiteX5" fmla="*/ 3352718 w 10746300"/>
              <a:gd name="connsiteY5" fmla="*/ 2029392 h 2675891"/>
              <a:gd name="connsiteX6" fmla="*/ 87004 w 10746300"/>
              <a:gd name="connsiteY6" fmla="*/ 1042421 h 2675891"/>
              <a:gd name="connsiteX0" fmla="*/ 87004 w 11635763"/>
              <a:gd name="connsiteY0" fmla="*/ 1042421 h 2430077"/>
              <a:gd name="connsiteX1" fmla="*/ 1146547 w 11635763"/>
              <a:gd name="connsiteY1" fmla="*/ 273165 h 2430077"/>
              <a:gd name="connsiteX2" fmla="*/ 3352718 w 11635763"/>
              <a:gd name="connsiteY2" fmla="*/ 55450 h 2430077"/>
              <a:gd name="connsiteX3" fmla="*/ 8606890 w 11635763"/>
              <a:gd name="connsiteY3" fmla="*/ 1216593 h 2430077"/>
              <a:gd name="connsiteX4" fmla="*/ 11611347 w 11635763"/>
              <a:gd name="connsiteY4" fmla="*/ 2319678 h 2430077"/>
              <a:gd name="connsiteX5" fmla="*/ 3352718 w 11635763"/>
              <a:gd name="connsiteY5" fmla="*/ 2029392 h 2430077"/>
              <a:gd name="connsiteX6" fmla="*/ 87004 w 11635763"/>
              <a:gd name="connsiteY6" fmla="*/ 1042421 h 2430077"/>
              <a:gd name="connsiteX0" fmla="*/ 52390 w 11601149"/>
              <a:gd name="connsiteY0" fmla="*/ 991845 h 2379501"/>
              <a:gd name="connsiteX1" fmla="*/ 1445761 w 11601149"/>
              <a:gd name="connsiteY1" fmla="*/ 759618 h 2379501"/>
              <a:gd name="connsiteX2" fmla="*/ 3318104 w 11601149"/>
              <a:gd name="connsiteY2" fmla="*/ 4874 h 2379501"/>
              <a:gd name="connsiteX3" fmla="*/ 8572276 w 11601149"/>
              <a:gd name="connsiteY3" fmla="*/ 1166017 h 2379501"/>
              <a:gd name="connsiteX4" fmla="*/ 11576733 w 11601149"/>
              <a:gd name="connsiteY4" fmla="*/ 2269102 h 2379501"/>
              <a:gd name="connsiteX5" fmla="*/ 3318104 w 11601149"/>
              <a:gd name="connsiteY5" fmla="*/ 1978816 h 2379501"/>
              <a:gd name="connsiteX6" fmla="*/ 52390 w 11601149"/>
              <a:gd name="connsiteY6" fmla="*/ 991845 h 2379501"/>
              <a:gd name="connsiteX0" fmla="*/ 29383 w 12681228"/>
              <a:gd name="connsiteY0" fmla="*/ 1964302 h 2358409"/>
              <a:gd name="connsiteX1" fmla="*/ 2525840 w 12681228"/>
              <a:gd name="connsiteY1" fmla="*/ 759618 h 2358409"/>
              <a:gd name="connsiteX2" fmla="*/ 4398183 w 12681228"/>
              <a:gd name="connsiteY2" fmla="*/ 4874 h 2358409"/>
              <a:gd name="connsiteX3" fmla="*/ 9652355 w 12681228"/>
              <a:gd name="connsiteY3" fmla="*/ 1166017 h 2358409"/>
              <a:gd name="connsiteX4" fmla="*/ 12656812 w 12681228"/>
              <a:gd name="connsiteY4" fmla="*/ 2269102 h 2358409"/>
              <a:gd name="connsiteX5" fmla="*/ 4398183 w 12681228"/>
              <a:gd name="connsiteY5" fmla="*/ 1978816 h 2358409"/>
              <a:gd name="connsiteX6" fmla="*/ 29383 w 12681228"/>
              <a:gd name="connsiteY6" fmla="*/ 1964302 h 2358409"/>
              <a:gd name="connsiteX0" fmla="*/ 29383 w 12681228"/>
              <a:gd name="connsiteY0" fmla="*/ 1228203 h 1622310"/>
              <a:gd name="connsiteX1" fmla="*/ 2525840 w 12681228"/>
              <a:gd name="connsiteY1" fmla="*/ 23519 h 1622310"/>
              <a:gd name="connsiteX2" fmla="*/ 5718983 w 12681228"/>
              <a:gd name="connsiteY2" fmla="*/ 676660 h 1622310"/>
              <a:gd name="connsiteX3" fmla="*/ 9652355 w 12681228"/>
              <a:gd name="connsiteY3" fmla="*/ 429918 h 1622310"/>
              <a:gd name="connsiteX4" fmla="*/ 12656812 w 12681228"/>
              <a:gd name="connsiteY4" fmla="*/ 1533003 h 1622310"/>
              <a:gd name="connsiteX5" fmla="*/ 4398183 w 12681228"/>
              <a:gd name="connsiteY5" fmla="*/ 1242717 h 1622310"/>
              <a:gd name="connsiteX6" fmla="*/ 29383 w 12681228"/>
              <a:gd name="connsiteY6" fmla="*/ 1228203 h 1622310"/>
              <a:gd name="connsiteX0" fmla="*/ 29383 w 12682468"/>
              <a:gd name="connsiteY0" fmla="*/ 1229191 h 1623298"/>
              <a:gd name="connsiteX1" fmla="*/ 2525840 w 12682468"/>
              <a:gd name="connsiteY1" fmla="*/ 24507 h 1623298"/>
              <a:gd name="connsiteX2" fmla="*/ 5718983 w 12682468"/>
              <a:gd name="connsiteY2" fmla="*/ 677648 h 1623298"/>
              <a:gd name="connsiteX3" fmla="*/ 9797498 w 12682468"/>
              <a:gd name="connsiteY3" fmla="*/ 648620 h 1623298"/>
              <a:gd name="connsiteX4" fmla="*/ 12656812 w 12682468"/>
              <a:gd name="connsiteY4" fmla="*/ 1533991 h 1623298"/>
              <a:gd name="connsiteX5" fmla="*/ 4398183 w 12682468"/>
              <a:gd name="connsiteY5" fmla="*/ 1243705 h 1623298"/>
              <a:gd name="connsiteX6" fmla="*/ 29383 w 12682468"/>
              <a:gd name="connsiteY6" fmla="*/ 1229191 h 1623298"/>
              <a:gd name="connsiteX0" fmla="*/ 29383 w 12682468"/>
              <a:gd name="connsiteY0" fmla="*/ 1229191 h 1623298"/>
              <a:gd name="connsiteX1" fmla="*/ 2525840 w 12682468"/>
              <a:gd name="connsiteY1" fmla="*/ 24507 h 1623298"/>
              <a:gd name="connsiteX2" fmla="*/ 5718983 w 12682468"/>
              <a:gd name="connsiteY2" fmla="*/ 677648 h 1623298"/>
              <a:gd name="connsiteX3" fmla="*/ 9797498 w 12682468"/>
              <a:gd name="connsiteY3" fmla="*/ 648620 h 1623298"/>
              <a:gd name="connsiteX4" fmla="*/ 12656812 w 12682468"/>
              <a:gd name="connsiteY4" fmla="*/ 1533991 h 1623298"/>
              <a:gd name="connsiteX5" fmla="*/ 4398183 w 12682468"/>
              <a:gd name="connsiteY5" fmla="*/ 1243705 h 1623298"/>
              <a:gd name="connsiteX6" fmla="*/ 29383 w 12682468"/>
              <a:gd name="connsiteY6" fmla="*/ 1229191 h 1623298"/>
              <a:gd name="connsiteX0" fmla="*/ 29383 w 12682468"/>
              <a:gd name="connsiteY0" fmla="*/ 1229191 h 1623298"/>
              <a:gd name="connsiteX1" fmla="*/ 2525840 w 12682468"/>
              <a:gd name="connsiteY1" fmla="*/ 24507 h 1623298"/>
              <a:gd name="connsiteX2" fmla="*/ 5718983 w 12682468"/>
              <a:gd name="connsiteY2" fmla="*/ 677648 h 1623298"/>
              <a:gd name="connsiteX3" fmla="*/ 9797498 w 12682468"/>
              <a:gd name="connsiteY3" fmla="*/ 648620 h 1623298"/>
              <a:gd name="connsiteX4" fmla="*/ 12656812 w 12682468"/>
              <a:gd name="connsiteY4" fmla="*/ 1533991 h 1623298"/>
              <a:gd name="connsiteX5" fmla="*/ 4398183 w 12682468"/>
              <a:gd name="connsiteY5" fmla="*/ 1243705 h 1623298"/>
              <a:gd name="connsiteX6" fmla="*/ 29383 w 12682468"/>
              <a:gd name="connsiteY6" fmla="*/ 1229191 h 1623298"/>
              <a:gd name="connsiteX0" fmla="*/ 29383 w 12682468"/>
              <a:gd name="connsiteY0" fmla="*/ 1229191 h 1623298"/>
              <a:gd name="connsiteX1" fmla="*/ 2525840 w 12682468"/>
              <a:gd name="connsiteY1" fmla="*/ 24507 h 1623298"/>
              <a:gd name="connsiteX2" fmla="*/ 5718983 w 12682468"/>
              <a:gd name="connsiteY2" fmla="*/ 677648 h 1623298"/>
              <a:gd name="connsiteX3" fmla="*/ 9797498 w 12682468"/>
              <a:gd name="connsiteY3" fmla="*/ 648620 h 1623298"/>
              <a:gd name="connsiteX4" fmla="*/ 12656812 w 12682468"/>
              <a:gd name="connsiteY4" fmla="*/ 1533991 h 1623298"/>
              <a:gd name="connsiteX5" fmla="*/ 4398183 w 12682468"/>
              <a:gd name="connsiteY5" fmla="*/ 1243705 h 1623298"/>
              <a:gd name="connsiteX6" fmla="*/ 29383 w 12682468"/>
              <a:gd name="connsiteY6" fmla="*/ 1229191 h 1623298"/>
              <a:gd name="connsiteX0" fmla="*/ 46705 w 12699790"/>
              <a:gd name="connsiteY0" fmla="*/ 1032301 h 1426408"/>
              <a:gd name="connsiteX1" fmla="*/ 2180305 w 12699790"/>
              <a:gd name="connsiteY1" fmla="*/ 30817 h 1426408"/>
              <a:gd name="connsiteX2" fmla="*/ 5736305 w 12699790"/>
              <a:gd name="connsiteY2" fmla="*/ 480758 h 1426408"/>
              <a:gd name="connsiteX3" fmla="*/ 9814820 w 12699790"/>
              <a:gd name="connsiteY3" fmla="*/ 451730 h 1426408"/>
              <a:gd name="connsiteX4" fmla="*/ 12674134 w 12699790"/>
              <a:gd name="connsiteY4" fmla="*/ 1337101 h 1426408"/>
              <a:gd name="connsiteX5" fmla="*/ 4415505 w 12699790"/>
              <a:gd name="connsiteY5" fmla="*/ 1046815 h 1426408"/>
              <a:gd name="connsiteX6" fmla="*/ 46705 w 12699790"/>
              <a:gd name="connsiteY6" fmla="*/ 1032301 h 1426408"/>
              <a:gd name="connsiteX0" fmla="*/ 387846 w 13104827"/>
              <a:gd name="connsiteY0" fmla="*/ 1032301 h 2413473"/>
              <a:gd name="connsiteX1" fmla="*/ 2521446 w 13104827"/>
              <a:gd name="connsiteY1" fmla="*/ 30817 h 2413473"/>
              <a:gd name="connsiteX2" fmla="*/ 6077446 w 13104827"/>
              <a:gd name="connsiteY2" fmla="*/ 480758 h 2413473"/>
              <a:gd name="connsiteX3" fmla="*/ 10155961 w 13104827"/>
              <a:gd name="connsiteY3" fmla="*/ 451730 h 2413473"/>
              <a:gd name="connsiteX4" fmla="*/ 13015275 w 13104827"/>
              <a:gd name="connsiteY4" fmla="*/ 1337101 h 2413473"/>
              <a:gd name="connsiteX5" fmla="*/ 11215503 w 13104827"/>
              <a:gd name="connsiteY5" fmla="*/ 2411157 h 2413473"/>
              <a:gd name="connsiteX6" fmla="*/ 387846 w 13104827"/>
              <a:gd name="connsiteY6" fmla="*/ 1032301 h 2413473"/>
              <a:gd name="connsiteX0" fmla="*/ 463794 w 13180775"/>
              <a:gd name="connsiteY0" fmla="*/ 1003397 h 2384569"/>
              <a:gd name="connsiteX1" fmla="*/ 2597394 w 13180775"/>
              <a:gd name="connsiteY1" fmla="*/ 1913 h 2384569"/>
              <a:gd name="connsiteX2" fmla="*/ 8199908 w 13180775"/>
              <a:gd name="connsiteY2" fmla="*/ 742139 h 2384569"/>
              <a:gd name="connsiteX3" fmla="*/ 10231909 w 13180775"/>
              <a:gd name="connsiteY3" fmla="*/ 422826 h 2384569"/>
              <a:gd name="connsiteX4" fmla="*/ 13091223 w 13180775"/>
              <a:gd name="connsiteY4" fmla="*/ 1308197 h 2384569"/>
              <a:gd name="connsiteX5" fmla="*/ 11291451 w 13180775"/>
              <a:gd name="connsiteY5" fmla="*/ 2382253 h 2384569"/>
              <a:gd name="connsiteX6" fmla="*/ 463794 w 13180775"/>
              <a:gd name="connsiteY6" fmla="*/ 1003397 h 2384569"/>
              <a:gd name="connsiteX0" fmla="*/ 41439 w 12758420"/>
              <a:gd name="connsiteY0" fmla="*/ 612625 h 1993797"/>
              <a:gd name="connsiteX1" fmla="*/ 7167953 w 12758420"/>
              <a:gd name="connsiteY1" fmla="*/ 1817313 h 1993797"/>
              <a:gd name="connsiteX2" fmla="*/ 7777553 w 12758420"/>
              <a:gd name="connsiteY2" fmla="*/ 351367 h 1993797"/>
              <a:gd name="connsiteX3" fmla="*/ 9809554 w 12758420"/>
              <a:gd name="connsiteY3" fmla="*/ 32054 h 1993797"/>
              <a:gd name="connsiteX4" fmla="*/ 12668868 w 12758420"/>
              <a:gd name="connsiteY4" fmla="*/ 917425 h 1993797"/>
              <a:gd name="connsiteX5" fmla="*/ 10869096 w 12758420"/>
              <a:gd name="connsiteY5" fmla="*/ 1991481 h 1993797"/>
              <a:gd name="connsiteX6" fmla="*/ 41439 w 12758420"/>
              <a:gd name="connsiteY6" fmla="*/ 612625 h 1993797"/>
              <a:gd name="connsiteX0" fmla="*/ 1824082 w 5569992"/>
              <a:gd name="connsiteY0" fmla="*/ 2267253 h 2272975"/>
              <a:gd name="connsiteX1" fmla="*/ 53339 w 5569992"/>
              <a:gd name="connsiteY1" fmla="*/ 1817313 h 2272975"/>
              <a:gd name="connsiteX2" fmla="*/ 662939 w 5569992"/>
              <a:gd name="connsiteY2" fmla="*/ 351367 h 2272975"/>
              <a:gd name="connsiteX3" fmla="*/ 2694940 w 5569992"/>
              <a:gd name="connsiteY3" fmla="*/ 32054 h 2272975"/>
              <a:gd name="connsiteX4" fmla="*/ 5554254 w 5569992"/>
              <a:gd name="connsiteY4" fmla="*/ 917425 h 2272975"/>
              <a:gd name="connsiteX5" fmla="*/ 3754482 w 5569992"/>
              <a:gd name="connsiteY5" fmla="*/ 1991481 h 2272975"/>
              <a:gd name="connsiteX6" fmla="*/ 1824082 w 5569992"/>
              <a:gd name="connsiteY6" fmla="*/ 2267253 h 2272975"/>
              <a:gd name="connsiteX0" fmla="*/ 1824082 w 3945162"/>
              <a:gd name="connsiteY0" fmla="*/ 2262360 h 2268664"/>
              <a:gd name="connsiteX1" fmla="*/ 53339 w 3945162"/>
              <a:gd name="connsiteY1" fmla="*/ 1812420 h 2268664"/>
              <a:gd name="connsiteX2" fmla="*/ 662939 w 3945162"/>
              <a:gd name="connsiteY2" fmla="*/ 346474 h 2268664"/>
              <a:gd name="connsiteX3" fmla="*/ 2694940 w 3945162"/>
              <a:gd name="connsiteY3" fmla="*/ 27161 h 2268664"/>
              <a:gd name="connsiteX4" fmla="*/ 3754483 w 3945162"/>
              <a:gd name="connsiteY4" fmla="*/ 839961 h 2268664"/>
              <a:gd name="connsiteX5" fmla="*/ 3754482 w 3945162"/>
              <a:gd name="connsiteY5" fmla="*/ 1986588 h 2268664"/>
              <a:gd name="connsiteX6" fmla="*/ 1824082 w 3945162"/>
              <a:gd name="connsiteY6" fmla="*/ 2262360 h 2268664"/>
              <a:gd name="connsiteX0" fmla="*/ 1824082 w 4016541"/>
              <a:gd name="connsiteY0" fmla="*/ 2262360 h 2264816"/>
              <a:gd name="connsiteX1" fmla="*/ 53339 w 4016541"/>
              <a:gd name="connsiteY1" fmla="*/ 1812420 h 2264816"/>
              <a:gd name="connsiteX2" fmla="*/ 662939 w 4016541"/>
              <a:gd name="connsiteY2" fmla="*/ 346474 h 2264816"/>
              <a:gd name="connsiteX3" fmla="*/ 2694940 w 4016541"/>
              <a:gd name="connsiteY3" fmla="*/ 27161 h 2264816"/>
              <a:gd name="connsiteX4" fmla="*/ 3754483 w 4016541"/>
              <a:gd name="connsiteY4" fmla="*/ 839961 h 2264816"/>
              <a:gd name="connsiteX5" fmla="*/ 3856082 w 4016541"/>
              <a:gd name="connsiteY5" fmla="*/ 1667274 h 2264816"/>
              <a:gd name="connsiteX6" fmla="*/ 1824082 w 4016541"/>
              <a:gd name="connsiteY6" fmla="*/ 2262360 h 2264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16541" h="2264816">
                <a:moveTo>
                  <a:pt x="1824082" y="2262360"/>
                </a:moveTo>
                <a:cubicBezTo>
                  <a:pt x="1190292" y="2286551"/>
                  <a:pt x="246863" y="2131734"/>
                  <a:pt x="53339" y="1812420"/>
                </a:cubicBezTo>
                <a:cubicBezTo>
                  <a:pt x="-140185" y="1493106"/>
                  <a:pt x="222672" y="644017"/>
                  <a:pt x="662939" y="346474"/>
                </a:cubicBezTo>
                <a:cubicBezTo>
                  <a:pt x="1103206" y="48931"/>
                  <a:pt x="2179683" y="-55087"/>
                  <a:pt x="2694940" y="27161"/>
                </a:cubicBezTo>
                <a:cubicBezTo>
                  <a:pt x="3210197" y="109409"/>
                  <a:pt x="3560959" y="566609"/>
                  <a:pt x="3754483" y="839961"/>
                </a:cubicBezTo>
                <a:cubicBezTo>
                  <a:pt x="3948007" y="1113313"/>
                  <a:pt x="4177815" y="1430208"/>
                  <a:pt x="3856082" y="1667274"/>
                </a:cubicBezTo>
                <a:cubicBezTo>
                  <a:pt x="3534349" y="1904340"/>
                  <a:pt x="2457873" y="2238169"/>
                  <a:pt x="1824082" y="2262360"/>
                </a:cubicBezTo>
                <a:close/>
              </a:path>
            </a:pathLst>
          </a:custGeom>
          <a:solidFill>
            <a:srgbClr val="0E5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10">
            <a:extLst>
              <a:ext uri="{FF2B5EF4-FFF2-40B4-BE49-F238E27FC236}">
                <a16:creationId xmlns:a16="http://schemas.microsoft.com/office/drawing/2014/main" xmlns="" id="{8B183B4C-9457-49D5-9796-2FAA2DEE0652}"/>
              </a:ext>
            </a:extLst>
          </p:cNvPr>
          <p:cNvSpPr/>
          <p:nvPr userDrawn="1"/>
        </p:nvSpPr>
        <p:spPr>
          <a:xfrm rot="10800000">
            <a:off x="-1386870" y="-1583779"/>
            <a:ext cx="4016541" cy="2264816"/>
          </a:xfrm>
          <a:custGeom>
            <a:avLst/>
            <a:gdLst>
              <a:gd name="connsiteX0" fmla="*/ 0 w 6531428"/>
              <a:gd name="connsiteY0" fmla="*/ 986971 h 1973942"/>
              <a:gd name="connsiteX1" fmla="*/ 3265714 w 6531428"/>
              <a:gd name="connsiteY1" fmla="*/ 0 h 1973942"/>
              <a:gd name="connsiteX2" fmla="*/ 6531428 w 6531428"/>
              <a:gd name="connsiteY2" fmla="*/ 986971 h 1973942"/>
              <a:gd name="connsiteX3" fmla="*/ 3265714 w 6531428"/>
              <a:gd name="connsiteY3" fmla="*/ 1973942 h 1973942"/>
              <a:gd name="connsiteX4" fmla="*/ 0 w 6531428"/>
              <a:gd name="connsiteY4" fmla="*/ 986971 h 1973942"/>
              <a:gd name="connsiteX0" fmla="*/ 0 w 6583817"/>
              <a:gd name="connsiteY0" fmla="*/ 1036858 h 2023829"/>
              <a:gd name="connsiteX1" fmla="*/ 3265714 w 6583817"/>
              <a:gd name="connsiteY1" fmla="*/ 49887 h 2023829"/>
              <a:gd name="connsiteX2" fmla="*/ 5138057 w 6583817"/>
              <a:gd name="connsiteY2" fmla="*/ 238572 h 2023829"/>
              <a:gd name="connsiteX3" fmla="*/ 6531428 w 6583817"/>
              <a:gd name="connsiteY3" fmla="*/ 1036858 h 2023829"/>
              <a:gd name="connsiteX4" fmla="*/ 3265714 w 6583817"/>
              <a:gd name="connsiteY4" fmla="*/ 2023829 h 2023829"/>
              <a:gd name="connsiteX5" fmla="*/ 0 w 6583817"/>
              <a:gd name="connsiteY5" fmla="*/ 1036858 h 2023829"/>
              <a:gd name="connsiteX0" fmla="*/ 87004 w 6670821"/>
              <a:gd name="connsiteY0" fmla="*/ 1036858 h 2023829"/>
              <a:gd name="connsiteX1" fmla="*/ 1146547 w 6670821"/>
              <a:gd name="connsiteY1" fmla="*/ 267602 h 2023829"/>
              <a:gd name="connsiteX2" fmla="*/ 3352718 w 6670821"/>
              <a:gd name="connsiteY2" fmla="*/ 49887 h 2023829"/>
              <a:gd name="connsiteX3" fmla="*/ 5225061 w 6670821"/>
              <a:gd name="connsiteY3" fmla="*/ 238572 h 2023829"/>
              <a:gd name="connsiteX4" fmla="*/ 6618432 w 6670821"/>
              <a:gd name="connsiteY4" fmla="*/ 1036858 h 2023829"/>
              <a:gd name="connsiteX5" fmla="*/ 3352718 w 6670821"/>
              <a:gd name="connsiteY5" fmla="*/ 2023829 h 2023829"/>
              <a:gd name="connsiteX6" fmla="*/ 87004 w 6670821"/>
              <a:gd name="connsiteY6" fmla="*/ 1036858 h 2023829"/>
              <a:gd name="connsiteX0" fmla="*/ 87004 w 8875308"/>
              <a:gd name="connsiteY0" fmla="*/ 1015551 h 2002522"/>
              <a:gd name="connsiteX1" fmla="*/ 1146547 w 8875308"/>
              <a:gd name="connsiteY1" fmla="*/ 246295 h 2002522"/>
              <a:gd name="connsiteX2" fmla="*/ 3352718 w 8875308"/>
              <a:gd name="connsiteY2" fmla="*/ 28580 h 2002522"/>
              <a:gd name="connsiteX3" fmla="*/ 8795576 w 8875308"/>
              <a:gd name="connsiteY3" fmla="*/ 797837 h 2002522"/>
              <a:gd name="connsiteX4" fmla="*/ 6618432 w 8875308"/>
              <a:gd name="connsiteY4" fmla="*/ 1015551 h 2002522"/>
              <a:gd name="connsiteX5" fmla="*/ 3352718 w 8875308"/>
              <a:gd name="connsiteY5" fmla="*/ 2002522 h 2002522"/>
              <a:gd name="connsiteX6" fmla="*/ 87004 w 8875308"/>
              <a:gd name="connsiteY6" fmla="*/ 1015551 h 2002522"/>
              <a:gd name="connsiteX0" fmla="*/ 87004 w 10749712"/>
              <a:gd name="connsiteY0" fmla="*/ 1015551 h 2649021"/>
              <a:gd name="connsiteX1" fmla="*/ 1146547 w 10749712"/>
              <a:gd name="connsiteY1" fmla="*/ 246295 h 2649021"/>
              <a:gd name="connsiteX2" fmla="*/ 3352718 w 10749712"/>
              <a:gd name="connsiteY2" fmla="*/ 28580 h 2649021"/>
              <a:gd name="connsiteX3" fmla="*/ 8795576 w 10749712"/>
              <a:gd name="connsiteY3" fmla="*/ 797837 h 2649021"/>
              <a:gd name="connsiteX4" fmla="*/ 10711461 w 10749712"/>
              <a:gd name="connsiteY4" fmla="*/ 2568580 h 2649021"/>
              <a:gd name="connsiteX5" fmla="*/ 3352718 w 10749712"/>
              <a:gd name="connsiteY5" fmla="*/ 2002522 h 2649021"/>
              <a:gd name="connsiteX6" fmla="*/ 87004 w 10749712"/>
              <a:gd name="connsiteY6" fmla="*/ 1015551 h 2649021"/>
              <a:gd name="connsiteX0" fmla="*/ 87004 w 10746300"/>
              <a:gd name="connsiteY0" fmla="*/ 1042421 h 2675891"/>
              <a:gd name="connsiteX1" fmla="*/ 1146547 w 10746300"/>
              <a:gd name="connsiteY1" fmla="*/ 273165 h 2675891"/>
              <a:gd name="connsiteX2" fmla="*/ 3352718 w 10746300"/>
              <a:gd name="connsiteY2" fmla="*/ 55450 h 2675891"/>
              <a:gd name="connsiteX3" fmla="*/ 8606890 w 10746300"/>
              <a:gd name="connsiteY3" fmla="*/ 1216593 h 2675891"/>
              <a:gd name="connsiteX4" fmla="*/ 10711461 w 10746300"/>
              <a:gd name="connsiteY4" fmla="*/ 2595450 h 2675891"/>
              <a:gd name="connsiteX5" fmla="*/ 3352718 w 10746300"/>
              <a:gd name="connsiteY5" fmla="*/ 2029392 h 2675891"/>
              <a:gd name="connsiteX6" fmla="*/ 87004 w 10746300"/>
              <a:gd name="connsiteY6" fmla="*/ 1042421 h 2675891"/>
              <a:gd name="connsiteX0" fmla="*/ 87004 w 11635763"/>
              <a:gd name="connsiteY0" fmla="*/ 1042421 h 2430077"/>
              <a:gd name="connsiteX1" fmla="*/ 1146547 w 11635763"/>
              <a:gd name="connsiteY1" fmla="*/ 273165 h 2430077"/>
              <a:gd name="connsiteX2" fmla="*/ 3352718 w 11635763"/>
              <a:gd name="connsiteY2" fmla="*/ 55450 h 2430077"/>
              <a:gd name="connsiteX3" fmla="*/ 8606890 w 11635763"/>
              <a:gd name="connsiteY3" fmla="*/ 1216593 h 2430077"/>
              <a:gd name="connsiteX4" fmla="*/ 11611347 w 11635763"/>
              <a:gd name="connsiteY4" fmla="*/ 2319678 h 2430077"/>
              <a:gd name="connsiteX5" fmla="*/ 3352718 w 11635763"/>
              <a:gd name="connsiteY5" fmla="*/ 2029392 h 2430077"/>
              <a:gd name="connsiteX6" fmla="*/ 87004 w 11635763"/>
              <a:gd name="connsiteY6" fmla="*/ 1042421 h 2430077"/>
              <a:gd name="connsiteX0" fmla="*/ 52390 w 11601149"/>
              <a:gd name="connsiteY0" fmla="*/ 991845 h 2379501"/>
              <a:gd name="connsiteX1" fmla="*/ 1445761 w 11601149"/>
              <a:gd name="connsiteY1" fmla="*/ 759618 h 2379501"/>
              <a:gd name="connsiteX2" fmla="*/ 3318104 w 11601149"/>
              <a:gd name="connsiteY2" fmla="*/ 4874 h 2379501"/>
              <a:gd name="connsiteX3" fmla="*/ 8572276 w 11601149"/>
              <a:gd name="connsiteY3" fmla="*/ 1166017 h 2379501"/>
              <a:gd name="connsiteX4" fmla="*/ 11576733 w 11601149"/>
              <a:gd name="connsiteY4" fmla="*/ 2269102 h 2379501"/>
              <a:gd name="connsiteX5" fmla="*/ 3318104 w 11601149"/>
              <a:gd name="connsiteY5" fmla="*/ 1978816 h 2379501"/>
              <a:gd name="connsiteX6" fmla="*/ 52390 w 11601149"/>
              <a:gd name="connsiteY6" fmla="*/ 991845 h 2379501"/>
              <a:gd name="connsiteX0" fmla="*/ 29383 w 12681228"/>
              <a:gd name="connsiteY0" fmla="*/ 1964302 h 2358409"/>
              <a:gd name="connsiteX1" fmla="*/ 2525840 w 12681228"/>
              <a:gd name="connsiteY1" fmla="*/ 759618 h 2358409"/>
              <a:gd name="connsiteX2" fmla="*/ 4398183 w 12681228"/>
              <a:gd name="connsiteY2" fmla="*/ 4874 h 2358409"/>
              <a:gd name="connsiteX3" fmla="*/ 9652355 w 12681228"/>
              <a:gd name="connsiteY3" fmla="*/ 1166017 h 2358409"/>
              <a:gd name="connsiteX4" fmla="*/ 12656812 w 12681228"/>
              <a:gd name="connsiteY4" fmla="*/ 2269102 h 2358409"/>
              <a:gd name="connsiteX5" fmla="*/ 4398183 w 12681228"/>
              <a:gd name="connsiteY5" fmla="*/ 1978816 h 2358409"/>
              <a:gd name="connsiteX6" fmla="*/ 29383 w 12681228"/>
              <a:gd name="connsiteY6" fmla="*/ 1964302 h 2358409"/>
              <a:gd name="connsiteX0" fmla="*/ 29383 w 12681228"/>
              <a:gd name="connsiteY0" fmla="*/ 1228203 h 1622310"/>
              <a:gd name="connsiteX1" fmla="*/ 2525840 w 12681228"/>
              <a:gd name="connsiteY1" fmla="*/ 23519 h 1622310"/>
              <a:gd name="connsiteX2" fmla="*/ 5718983 w 12681228"/>
              <a:gd name="connsiteY2" fmla="*/ 676660 h 1622310"/>
              <a:gd name="connsiteX3" fmla="*/ 9652355 w 12681228"/>
              <a:gd name="connsiteY3" fmla="*/ 429918 h 1622310"/>
              <a:gd name="connsiteX4" fmla="*/ 12656812 w 12681228"/>
              <a:gd name="connsiteY4" fmla="*/ 1533003 h 1622310"/>
              <a:gd name="connsiteX5" fmla="*/ 4398183 w 12681228"/>
              <a:gd name="connsiteY5" fmla="*/ 1242717 h 1622310"/>
              <a:gd name="connsiteX6" fmla="*/ 29383 w 12681228"/>
              <a:gd name="connsiteY6" fmla="*/ 1228203 h 1622310"/>
              <a:gd name="connsiteX0" fmla="*/ 29383 w 12682468"/>
              <a:gd name="connsiteY0" fmla="*/ 1229191 h 1623298"/>
              <a:gd name="connsiteX1" fmla="*/ 2525840 w 12682468"/>
              <a:gd name="connsiteY1" fmla="*/ 24507 h 1623298"/>
              <a:gd name="connsiteX2" fmla="*/ 5718983 w 12682468"/>
              <a:gd name="connsiteY2" fmla="*/ 677648 h 1623298"/>
              <a:gd name="connsiteX3" fmla="*/ 9797498 w 12682468"/>
              <a:gd name="connsiteY3" fmla="*/ 648620 h 1623298"/>
              <a:gd name="connsiteX4" fmla="*/ 12656812 w 12682468"/>
              <a:gd name="connsiteY4" fmla="*/ 1533991 h 1623298"/>
              <a:gd name="connsiteX5" fmla="*/ 4398183 w 12682468"/>
              <a:gd name="connsiteY5" fmla="*/ 1243705 h 1623298"/>
              <a:gd name="connsiteX6" fmla="*/ 29383 w 12682468"/>
              <a:gd name="connsiteY6" fmla="*/ 1229191 h 1623298"/>
              <a:gd name="connsiteX0" fmla="*/ 29383 w 12682468"/>
              <a:gd name="connsiteY0" fmla="*/ 1229191 h 1623298"/>
              <a:gd name="connsiteX1" fmla="*/ 2525840 w 12682468"/>
              <a:gd name="connsiteY1" fmla="*/ 24507 h 1623298"/>
              <a:gd name="connsiteX2" fmla="*/ 5718983 w 12682468"/>
              <a:gd name="connsiteY2" fmla="*/ 677648 h 1623298"/>
              <a:gd name="connsiteX3" fmla="*/ 9797498 w 12682468"/>
              <a:gd name="connsiteY3" fmla="*/ 648620 h 1623298"/>
              <a:gd name="connsiteX4" fmla="*/ 12656812 w 12682468"/>
              <a:gd name="connsiteY4" fmla="*/ 1533991 h 1623298"/>
              <a:gd name="connsiteX5" fmla="*/ 4398183 w 12682468"/>
              <a:gd name="connsiteY5" fmla="*/ 1243705 h 1623298"/>
              <a:gd name="connsiteX6" fmla="*/ 29383 w 12682468"/>
              <a:gd name="connsiteY6" fmla="*/ 1229191 h 1623298"/>
              <a:gd name="connsiteX0" fmla="*/ 29383 w 12682468"/>
              <a:gd name="connsiteY0" fmla="*/ 1229191 h 1623298"/>
              <a:gd name="connsiteX1" fmla="*/ 2525840 w 12682468"/>
              <a:gd name="connsiteY1" fmla="*/ 24507 h 1623298"/>
              <a:gd name="connsiteX2" fmla="*/ 5718983 w 12682468"/>
              <a:gd name="connsiteY2" fmla="*/ 677648 h 1623298"/>
              <a:gd name="connsiteX3" fmla="*/ 9797498 w 12682468"/>
              <a:gd name="connsiteY3" fmla="*/ 648620 h 1623298"/>
              <a:gd name="connsiteX4" fmla="*/ 12656812 w 12682468"/>
              <a:gd name="connsiteY4" fmla="*/ 1533991 h 1623298"/>
              <a:gd name="connsiteX5" fmla="*/ 4398183 w 12682468"/>
              <a:gd name="connsiteY5" fmla="*/ 1243705 h 1623298"/>
              <a:gd name="connsiteX6" fmla="*/ 29383 w 12682468"/>
              <a:gd name="connsiteY6" fmla="*/ 1229191 h 1623298"/>
              <a:gd name="connsiteX0" fmla="*/ 29383 w 12682468"/>
              <a:gd name="connsiteY0" fmla="*/ 1229191 h 1623298"/>
              <a:gd name="connsiteX1" fmla="*/ 2525840 w 12682468"/>
              <a:gd name="connsiteY1" fmla="*/ 24507 h 1623298"/>
              <a:gd name="connsiteX2" fmla="*/ 5718983 w 12682468"/>
              <a:gd name="connsiteY2" fmla="*/ 677648 h 1623298"/>
              <a:gd name="connsiteX3" fmla="*/ 9797498 w 12682468"/>
              <a:gd name="connsiteY3" fmla="*/ 648620 h 1623298"/>
              <a:gd name="connsiteX4" fmla="*/ 12656812 w 12682468"/>
              <a:gd name="connsiteY4" fmla="*/ 1533991 h 1623298"/>
              <a:gd name="connsiteX5" fmla="*/ 4398183 w 12682468"/>
              <a:gd name="connsiteY5" fmla="*/ 1243705 h 1623298"/>
              <a:gd name="connsiteX6" fmla="*/ 29383 w 12682468"/>
              <a:gd name="connsiteY6" fmla="*/ 1229191 h 1623298"/>
              <a:gd name="connsiteX0" fmla="*/ 46705 w 12699790"/>
              <a:gd name="connsiteY0" fmla="*/ 1032301 h 1426408"/>
              <a:gd name="connsiteX1" fmla="*/ 2180305 w 12699790"/>
              <a:gd name="connsiteY1" fmla="*/ 30817 h 1426408"/>
              <a:gd name="connsiteX2" fmla="*/ 5736305 w 12699790"/>
              <a:gd name="connsiteY2" fmla="*/ 480758 h 1426408"/>
              <a:gd name="connsiteX3" fmla="*/ 9814820 w 12699790"/>
              <a:gd name="connsiteY3" fmla="*/ 451730 h 1426408"/>
              <a:gd name="connsiteX4" fmla="*/ 12674134 w 12699790"/>
              <a:gd name="connsiteY4" fmla="*/ 1337101 h 1426408"/>
              <a:gd name="connsiteX5" fmla="*/ 4415505 w 12699790"/>
              <a:gd name="connsiteY5" fmla="*/ 1046815 h 1426408"/>
              <a:gd name="connsiteX6" fmla="*/ 46705 w 12699790"/>
              <a:gd name="connsiteY6" fmla="*/ 1032301 h 1426408"/>
              <a:gd name="connsiteX0" fmla="*/ 387846 w 13104827"/>
              <a:gd name="connsiteY0" fmla="*/ 1032301 h 2413473"/>
              <a:gd name="connsiteX1" fmla="*/ 2521446 w 13104827"/>
              <a:gd name="connsiteY1" fmla="*/ 30817 h 2413473"/>
              <a:gd name="connsiteX2" fmla="*/ 6077446 w 13104827"/>
              <a:gd name="connsiteY2" fmla="*/ 480758 h 2413473"/>
              <a:gd name="connsiteX3" fmla="*/ 10155961 w 13104827"/>
              <a:gd name="connsiteY3" fmla="*/ 451730 h 2413473"/>
              <a:gd name="connsiteX4" fmla="*/ 13015275 w 13104827"/>
              <a:gd name="connsiteY4" fmla="*/ 1337101 h 2413473"/>
              <a:gd name="connsiteX5" fmla="*/ 11215503 w 13104827"/>
              <a:gd name="connsiteY5" fmla="*/ 2411157 h 2413473"/>
              <a:gd name="connsiteX6" fmla="*/ 387846 w 13104827"/>
              <a:gd name="connsiteY6" fmla="*/ 1032301 h 2413473"/>
              <a:gd name="connsiteX0" fmla="*/ 463794 w 13180775"/>
              <a:gd name="connsiteY0" fmla="*/ 1003397 h 2384569"/>
              <a:gd name="connsiteX1" fmla="*/ 2597394 w 13180775"/>
              <a:gd name="connsiteY1" fmla="*/ 1913 h 2384569"/>
              <a:gd name="connsiteX2" fmla="*/ 8199908 w 13180775"/>
              <a:gd name="connsiteY2" fmla="*/ 742139 h 2384569"/>
              <a:gd name="connsiteX3" fmla="*/ 10231909 w 13180775"/>
              <a:gd name="connsiteY3" fmla="*/ 422826 h 2384569"/>
              <a:gd name="connsiteX4" fmla="*/ 13091223 w 13180775"/>
              <a:gd name="connsiteY4" fmla="*/ 1308197 h 2384569"/>
              <a:gd name="connsiteX5" fmla="*/ 11291451 w 13180775"/>
              <a:gd name="connsiteY5" fmla="*/ 2382253 h 2384569"/>
              <a:gd name="connsiteX6" fmla="*/ 463794 w 13180775"/>
              <a:gd name="connsiteY6" fmla="*/ 1003397 h 2384569"/>
              <a:gd name="connsiteX0" fmla="*/ 41439 w 12758420"/>
              <a:gd name="connsiteY0" fmla="*/ 612625 h 1993797"/>
              <a:gd name="connsiteX1" fmla="*/ 7167953 w 12758420"/>
              <a:gd name="connsiteY1" fmla="*/ 1817313 h 1993797"/>
              <a:gd name="connsiteX2" fmla="*/ 7777553 w 12758420"/>
              <a:gd name="connsiteY2" fmla="*/ 351367 h 1993797"/>
              <a:gd name="connsiteX3" fmla="*/ 9809554 w 12758420"/>
              <a:gd name="connsiteY3" fmla="*/ 32054 h 1993797"/>
              <a:gd name="connsiteX4" fmla="*/ 12668868 w 12758420"/>
              <a:gd name="connsiteY4" fmla="*/ 917425 h 1993797"/>
              <a:gd name="connsiteX5" fmla="*/ 10869096 w 12758420"/>
              <a:gd name="connsiteY5" fmla="*/ 1991481 h 1993797"/>
              <a:gd name="connsiteX6" fmla="*/ 41439 w 12758420"/>
              <a:gd name="connsiteY6" fmla="*/ 612625 h 1993797"/>
              <a:gd name="connsiteX0" fmla="*/ 1824082 w 5569992"/>
              <a:gd name="connsiteY0" fmla="*/ 2267253 h 2272975"/>
              <a:gd name="connsiteX1" fmla="*/ 53339 w 5569992"/>
              <a:gd name="connsiteY1" fmla="*/ 1817313 h 2272975"/>
              <a:gd name="connsiteX2" fmla="*/ 662939 w 5569992"/>
              <a:gd name="connsiteY2" fmla="*/ 351367 h 2272975"/>
              <a:gd name="connsiteX3" fmla="*/ 2694940 w 5569992"/>
              <a:gd name="connsiteY3" fmla="*/ 32054 h 2272975"/>
              <a:gd name="connsiteX4" fmla="*/ 5554254 w 5569992"/>
              <a:gd name="connsiteY4" fmla="*/ 917425 h 2272975"/>
              <a:gd name="connsiteX5" fmla="*/ 3754482 w 5569992"/>
              <a:gd name="connsiteY5" fmla="*/ 1991481 h 2272975"/>
              <a:gd name="connsiteX6" fmla="*/ 1824082 w 5569992"/>
              <a:gd name="connsiteY6" fmla="*/ 2267253 h 2272975"/>
              <a:gd name="connsiteX0" fmla="*/ 1824082 w 3945162"/>
              <a:gd name="connsiteY0" fmla="*/ 2262360 h 2268664"/>
              <a:gd name="connsiteX1" fmla="*/ 53339 w 3945162"/>
              <a:gd name="connsiteY1" fmla="*/ 1812420 h 2268664"/>
              <a:gd name="connsiteX2" fmla="*/ 662939 w 3945162"/>
              <a:gd name="connsiteY2" fmla="*/ 346474 h 2268664"/>
              <a:gd name="connsiteX3" fmla="*/ 2694940 w 3945162"/>
              <a:gd name="connsiteY3" fmla="*/ 27161 h 2268664"/>
              <a:gd name="connsiteX4" fmla="*/ 3754483 w 3945162"/>
              <a:gd name="connsiteY4" fmla="*/ 839961 h 2268664"/>
              <a:gd name="connsiteX5" fmla="*/ 3754482 w 3945162"/>
              <a:gd name="connsiteY5" fmla="*/ 1986588 h 2268664"/>
              <a:gd name="connsiteX6" fmla="*/ 1824082 w 3945162"/>
              <a:gd name="connsiteY6" fmla="*/ 2262360 h 2268664"/>
              <a:gd name="connsiteX0" fmla="*/ 1824082 w 4016541"/>
              <a:gd name="connsiteY0" fmla="*/ 2262360 h 2264816"/>
              <a:gd name="connsiteX1" fmla="*/ 53339 w 4016541"/>
              <a:gd name="connsiteY1" fmla="*/ 1812420 h 2264816"/>
              <a:gd name="connsiteX2" fmla="*/ 662939 w 4016541"/>
              <a:gd name="connsiteY2" fmla="*/ 346474 h 2264816"/>
              <a:gd name="connsiteX3" fmla="*/ 2694940 w 4016541"/>
              <a:gd name="connsiteY3" fmla="*/ 27161 h 2264816"/>
              <a:gd name="connsiteX4" fmla="*/ 3754483 w 4016541"/>
              <a:gd name="connsiteY4" fmla="*/ 839961 h 2264816"/>
              <a:gd name="connsiteX5" fmla="*/ 3856082 w 4016541"/>
              <a:gd name="connsiteY5" fmla="*/ 1667274 h 2264816"/>
              <a:gd name="connsiteX6" fmla="*/ 1824082 w 4016541"/>
              <a:gd name="connsiteY6" fmla="*/ 2262360 h 2264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16541" h="2264816">
                <a:moveTo>
                  <a:pt x="1824082" y="2262360"/>
                </a:moveTo>
                <a:cubicBezTo>
                  <a:pt x="1190292" y="2286551"/>
                  <a:pt x="246863" y="2131734"/>
                  <a:pt x="53339" y="1812420"/>
                </a:cubicBezTo>
                <a:cubicBezTo>
                  <a:pt x="-140185" y="1493106"/>
                  <a:pt x="222672" y="644017"/>
                  <a:pt x="662939" y="346474"/>
                </a:cubicBezTo>
                <a:cubicBezTo>
                  <a:pt x="1103206" y="48931"/>
                  <a:pt x="2179683" y="-55087"/>
                  <a:pt x="2694940" y="27161"/>
                </a:cubicBezTo>
                <a:cubicBezTo>
                  <a:pt x="3210197" y="109409"/>
                  <a:pt x="3560959" y="566609"/>
                  <a:pt x="3754483" y="839961"/>
                </a:cubicBezTo>
                <a:cubicBezTo>
                  <a:pt x="3948007" y="1113313"/>
                  <a:pt x="4177815" y="1430208"/>
                  <a:pt x="3856082" y="1667274"/>
                </a:cubicBezTo>
                <a:cubicBezTo>
                  <a:pt x="3534349" y="1904340"/>
                  <a:pt x="2457873" y="2238169"/>
                  <a:pt x="1824082" y="2262360"/>
                </a:cubicBezTo>
                <a:close/>
              </a:path>
            </a:pathLst>
          </a:custGeom>
          <a:solidFill>
            <a:srgbClr val="0E5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6321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2F0F255-DF12-430B-88B2-EB7DC4DDC8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33B9C72-075F-417D-A0BE-8114AA7990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A475761-FC2C-4DCF-ADDF-CF377C24A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0992F-8A02-4D85-9650-26F6D4676BE5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24C84EA-B301-46A7-9DFC-77BFA61350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7B9E56F-C5FA-4C73-AC68-4DE70DDDC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B8757-1F12-4F95-B457-64450A7EF9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4364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Пустой слайд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9799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3F8277F-592B-45E5-90DB-1C68EB6DC6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D295A7BF-E6B9-47C5-A497-55A705511A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88BDF78-0842-445A-92C7-B8DFB888D1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0992F-8A02-4D85-9650-26F6D4676BE5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9AFDE3EA-A18A-4AAA-8475-D315053A42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5AFE13E-5CA5-4333-9C69-28DB28FE9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B8757-1F12-4F95-B457-64450A7EF9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18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26B66FE-6DA9-40D1-A0D2-7CF777EC18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4592414-43FC-4EE2-9223-509BB6553C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C96C575C-A4B6-41BF-89E6-47C3151B92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3C9B5737-FD04-4406-95AF-DC74BB5A5F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0992F-8A02-4D85-9650-26F6D4676BE5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FA5EBEB8-FAF2-48C1-9C8A-CBCAB7B738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A1D083D4-27D8-41F8-B32B-79334B37F8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B8757-1F12-4F95-B457-64450A7EF9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6767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7456930-CD20-4C2F-A84C-5B131D0B58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569BC74-A6A9-4F3E-A1C8-8CC29F9705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36F0EBE5-F7FB-4DB5-9B21-85CF16CF26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6D359F3D-A604-41B2-8391-D069935F19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F3AAE855-9896-4189-BAC7-93BA6B77F4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392B2ED1-5410-4B05-99BD-F444BD42A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0992F-8A02-4D85-9650-26F6D4676BE5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7D7650F7-64BC-4A82-A8E4-7EBEBACEBE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B609C829-B1DD-47A9-B765-DC8C9A06B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B8757-1F12-4F95-B457-64450A7EF9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692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111AAC1-2B0B-4F78-A615-1D22138E44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19E02713-7F67-4F7F-8DC9-84B0D17E66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0992F-8A02-4D85-9650-26F6D4676BE5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6DF8964B-A6B6-42E3-956E-4B5A1D4A06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C6E1631B-578C-4099-AC9B-C1E3603210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B8757-1F12-4F95-B457-64450A7EF9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4275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B732B36C-61AF-48B9-BE62-85D83F98B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0992F-8A02-4D85-9650-26F6D4676BE5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8C7B2720-F456-44ED-8B11-037B755AC0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E34B77D8-F133-4307-A65C-F42AFA4E14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B8757-1F12-4F95-B457-64450A7EF9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9966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CB5AF2D-C3C4-4275-877B-A69EB6281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1530F1C-89B0-4946-80DD-013F848D1A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20DC403B-5B02-46C0-8421-1512D1EC31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8E626DCD-589A-4F43-AC10-C9DEBD5C42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0992F-8A02-4D85-9650-26F6D4676BE5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254D32FB-251E-49CE-9042-38AE805A8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EE0E483-DF34-4698-AFBB-1FACF96D4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B8757-1F12-4F95-B457-64450A7EF9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4937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806D206-6C06-468F-B3EE-35F00BE44C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998A2121-3EED-4FD2-A303-A087C89649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BEC992C9-7731-46F7-B941-CDA12C88AB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994D2F9-B93E-4D5E-8685-B88B7B6FD9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0992F-8A02-4D85-9650-26F6D4676BE5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18597B65-64FA-415A-9A6D-665D2E3AA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1C8452AD-8E5F-4E3C-B44E-1477F42E1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B8757-1F12-4F95-B457-64450A7EF9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1392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BFCA105-7396-4042-949F-4BB4F01B22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10305344-C760-41F6-971B-8343E9BA16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3C2CC7EC-5ADD-4410-8137-BA62F042CF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0992F-8A02-4D85-9650-26F6D4676BE5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72486BD-A629-461F-9C38-DD3243181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DB486AE-5A98-4CD4-A556-43D3E4B87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B8757-1F12-4F95-B457-64450A7EF9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25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4DA4135F-7957-42B2-9B27-50E3580C6B6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1652B2DF-D02F-41B7-8869-3EB1236963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39AD7EF3-86EF-4B03-8EC2-B6E4D92BA2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0992F-8A02-4D85-9650-26F6D4676BE5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5C22819-1A7E-44AF-9436-871DE659EC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3839652-8FAF-4705-B4AB-9A8E88D205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B8757-1F12-4F95-B457-64450A7EF9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2376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hyperlink" Target="https://presentation-creation.ru/" TargetMode="Externa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61E1BF6-D173-479E-AB12-D910C55858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F50A84FC-8D03-43DB-90F0-5167DE5212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6A891CB-C8D0-48EC-B811-947D03142F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50992F-8A02-4D85-9650-26F6D4676BE5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F461EDE-97C5-4C83-AB67-6AB970A2FC8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2358892-41DE-43A2-B81B-F5F28EE7D9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B8757-1F12-4F95-B457-64450A7EF92A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hlinkClick r:id="rId17"/>
            <a:extLst>
              <a:ext uri="{FF2B5EF4-FFF2-40B4-BE49-F238E27FC236}">
                <a16:creationId xmlns:a16="http://schemas.microsoft.com/office/drawing/2014/main" xmlns="" id="{7441A85C-09F1-4129-ACAA-D798CB8E986A}"/>
              </a:ext>
            </a:extLst>
          </p:cNvPr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450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2" r:id="rId3"/>
    <p:sldLayoutId id="2147483663" r:id="rId4"/>
    <p:sldLayoutId id="2147483660" r:id="rId5"/>
    <p:sldLayoutId id="2147483661" r:id="rId6"/>
    <p:sldLayoutId id="2147483651" r:id="rId7"/>
    <p:sldLayoutId id="2147483652" r:id="rId8"/>
    <p:sldLayoutId id="2147483653" r:id="rId9"/>
    <p:sldLayoutId id="2147483654" r:id="rId10"/>
    <p:sldLayoutId id="2147483655" r:id="rId11"/>
    <p:sldLayoutId id="2147483656" r:id="rId12"/>
    <p:sldLayoutId id="2147483657" r:id="rId13"/>
    <p:sldLayoutId id="2147483658" r:id="rId14"/>
    <p:sldLayoutId id="2147483659" r:id="rId15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B65401C-12A2-4EEF-9616-F5C8BC946E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16413" y="389392"/>
            <a:ext cx="8966335" cy="1649865"/>
          </a:xfrm>
          <a:effectLst>
            <a:outerShdw blurRad="203200" dist="50800" dir="7740000" algn="tr" rotWithShape="0">
              <a:schemeClr val="bg1">
                <a:alpha val="40000"/>
              </a:schemeClr>
            </a:outerShdw>
          </a:effectLst>
        </p:spPr>
        <p:txBody>
          <a:bodyPr>
            <a:normAutofit/>
          </a:bodyPr>
          <a:lstStyle/>
          <a:p>
            <a:r>
              <a:rPr lang="ru-RU" sz="9600" dirty="0" smtClean="0"/>
              <a:t>Термос</a:t>
            </a:r>
            <a:endParaRPr lang="ru-RU" sz="9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646134" y="5112344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sz="2800" dirty="0"/>
              <a:t>Выполнил: ученик 7</a:t>
            </a:r>
            <a:r>
              <a:rPr lang="ru-RU" sz="2800" dirty="0" smtClean="0"/>
              <a:t> </a:t>
            </a:r>
            <a:r>
              <a:rPr lang="ru-RU" sz="2800" dirty="0"/>
              <a:t>класса </a:t>
            </a:r>
          </a:p>
          <a:p>
            <a:pPr algn="r"/>
            <a:r>
              <a:rPr lang="ru-RU" sz="2800" dirty="0" smtClean="0"/>
              <a:t>Степанов Игорь</a:t>
            </a:r>
            <a:endParaRPr lang="ru-RU" sz="2800" dirty="0"/>
          </a:p>
          <a:p>
            <a:pPr algn="r"/>
            <a:r>
              <a:rPr lang="ru-RU" sz="2800" dirty="0"/>
              <a:t>Руководитель: Игнатьев К.Т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52335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020C4189-EA14-4ED4-B344-4376A326B7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Цель и гипотеза:</a:t>
            </a:r>
            <a:endParaRPr lang="ru-RU" dirty="0"/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xmlns="" id="{52CC3EA5-F86C-420D-97A4-5B7447265F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/>
              <a:t>Цель исследования: </a:t>
            </a:r>
            <a:r>
              <a:rPr lang="ru-RU" dirty="0"/>
              <a:t>Изучить, почему термос сохраняет некоторое время температуру вещества, помещенного в него</a:t>
            </a:r>
            <a:r>
              <a:rPr lang="ru-RU" dirty="0" smtClean="0"/>
              <a:t>?</a:t>
            </a:r>
          </a:p>
          <a:p>
            <a:pPr marL="0" indent="0">
              <a:buNone/>
            </a:pPr>
            <a:r>
              <a:rPr lang="ru-RU" b="1" dirty="0"/>
              <a:t>Гипотеза исследования: </a:t>
            </a:r>
            <a:r>
              <a:rPr lang="ru-RU" dirty="0"/>
              <a:t>Я предполагаю, что, изучив строение термоса и механизмы протекания в нем физических явлений, можно создать термос из подручных материалов, конструкция которого позволит сохранить температуру горячей воды в нём в течение нескольких часов, в школьной лаборатории.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2750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020C4189-EA14-4ED4-B344-4376A326B7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Задачи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xmlns="" id="{52CC3EA5-F86C-420D-97A4-5B7447265F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309698" cy="4351338"/>
          </a:xfrm>
        </p:spPr>
        <p:txBody>
          <a:bodyPr>
            <a:normAutofit/>
          </a:bodyPr>
          <a:lstStyle/>
          <a:p>
            <a:pPr marL="0" indent="0" algn="just">
              <a:buNone/>
              <a:tabLst>
                <a:tab pos="273050" algn="l"/>
              </a:tabLst>
            </a:pPr>
            <a:r>
              <a:rPr lang="ru-RU" dirty="0" smtClean="0"/>
              <a:t>•</a:t>
            </a:r>
            <a:r>
              <a:rPr lang="ru-RU" dirty="0"/>
              <a:t>	Узнать историю создания термоса.</a:t>
            </a:r>
          </a:p>
          <a:p>
            <a:pPr marL="0" indent="0" algn="just">
              <a:buNone/>
              <a:tabLst>
                <a:tab pos="273050" algn="l"/>
              </a:tabLst>
            </a:pPr>
            <a:r>
              <a:rPr lang="ru-RU" dirty="0"/>
              <a:t>•	Изучить строение термоса.</a:t>
            </a:r>
          </a:p>
          <a:p>
            <a:pPr marL="0" indent="0" algn="just">
              <a:buNone/>
              <a:tabLst>
                <a:tab pos="273050" algn="l"/>
              </a:tabLst>
            </a:pPr>
            <a:r>
              <a:rPr lang="ru-RU" dirty="0"/>
              <a:t>•	Исследовать свойства этого прибора.</a:t>
            </a:r>
          </a:p>
          <a:p>
            <a:pPr marL="0" indent="0" algn="just">
              <a:buNone/>
              <a:tabLst>
                <a:tab pos="273050" algn="l"/>
              </a:tabLst>
            </a:pPr>
            <a:r>
              <a:rPr lang="ru-RU" dirty="0"/>
              <a:t>•	Определить материалы необходимые для создания термоса для личного пользования;</a:t>
            </a:r>
          </a:p>
          <a:p>
            <a:pPr marL="0" indent="0" algn="just">
              <a:buNone/>
              <a:tabLst>
                <a:tab pos="273050" algn="l"/>
              </a:tabLst>
            </a:pPr>
            <a:r>
              <a:rPr lang="ru-RU" dirty="0"/>
              <a:t>•	Придумать и сделать конструкцию собственного термоса </a:t>
            </a:r>
          </a:p>
          <a:p>
            <a:pPr marL="0" indent="0" algn="just">
              <a:buNone/>
              <a:tabLst>
                <a:tab pos="273050" algn="l"/>
              </a:tabLst>
            </a:pPr>
            <a:r>
              <a:rPr lang="ru-RU" dirty="0"/>
              <a:t>•	Проследить за изменением температуры воды в термосе</a:t>
            </a:r>
          </a:p>
          <a:p>
            <a:pPr marL="0" indent="0">
              <a:buNone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642959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287AABF-CDE8-412E-A272-46CECF69E4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Теоретическая часть</a:t>
            </a:r>
            <a:endParaRPr lang="ru-RU" dirty="0"/>
          </a:p>
        </p:txBody>
      </p:sp>
      <p:sp>
        <p:nvSpPr>
          <p:cNvPr id="15" name="Объект 2">
            <a:extLst>
              <a:ext uri="{FF2B5EF4-FFF2-40B4-BE49-F238E27FC236}">
                <a16:creationId xmlns:a16="http://schemas.microsoft.com/office/drawing/2014/main" xmlns="" id="{A7A4120F-1AE5-4E32-9B47-7AB16AF32C00}"/>
              </a:ext>
            </a:extLst>
          </p:cNvPr>
          <p:cNvSpPr txBox="1">
            <a:spLocks/>
          </p:cNvSpPr>
          <p:nvPr/>
        </p:nvSpPr>
        <p:spPr>
          <a:xfrm>
            <a:off x="477760" y="1688047"/>
            <a:ext cx="11117609" cy="2667001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dirty="0">
                <a:solidFill>
                  <a:srgbClr val="0E5856"/>
                </a:solidFill>
              </a:rPr>
              <a:t>В основе технологии производства термосов лежит сосуд </a:t>
            </a:r>
            <a:r>
              <a:rPr lang="ru-RU" dirty="0" err="1">
                <a:solidFill>
                  <a:srgbClr val="0E5856"/>
                </a:solidFill>
              </a:rPr>
              <a:t>Дьюара</a:t>
            </a:r>
            <a:r>
              <a:rPr lang="ru-RU" dirty="0">
                <a:solidFill>
                  <a:srgbClr val="0E5856"/>
                </a:solidFill>
              </a:rPr>
              <a:t>, созданный в 1892 году </a:t>
            </a:r>
            <a:r>
              <a:rPr lang="ru-RU" dirty="0" smtClean="0">
                <a:solidFill>
                  <a:srgbClr val="0E5856"/>
                </a:solidFill>
              </a:rPr>
              <a:t>шотландским ученым </a:t>
            </a:r>
            <a:r>
              <a:rPr lang="ru-RU" dirty="0">
                <a:solidFill>
                  <a:srgbClr val="0E5856"/>
                </a:solidFill>
              </a:rPr>
              <a:t>Джеймсом </a:t>
            </a:r>
            <a:r>
              <a:rPr lang="ru-RU" dirty="0" err="1">
                <a:solidFill>
                  <a:srgbClr val="0E5856"/>
                </a:solidFill>
              </a:rPr>
              <a:t>Дьюаром</a:t>
            </a:r>
            <a:r>
              <a:rPr lang="ru-RU" dirty="0">
                <a:solidFill>
                  <a:srgbClr val="0E5856"/>
                </a:solidFill>
              </a:rPr>
              <a:t>. В 1903 году сосуд </a:t>
            </a:r>
            <a:r>
              <a:rPr lang="ru-RU" dirty="0" err="1">
                <a:solidFill>
                  <a:srgbClr val="0E5856"/>
                </a:solidFill>
              </a:rPr>
              <a:t>Дьюара</a:t>
            </a:r>
            <a:r>
              <a:rPr lang="ru-RU" dirty="0">
                <a:solidFill>
                  <a:srgbClr val="0E5856"/>
                </a:solidFill>
              </a:rPr>
              <a:t> был усовершенствован </a:t>
            </a:r>
            <a:r>
              <a:rPr lang="ru-RU" dirty="0" smtClean="0">
                <a:solidFill>
                  <a:srgbClr val="0E5856"/>
                </a:solidFill>
              </a:rPr>
              <a:t>немецким производителем </a:t>
            </a:r>
            <a:r>
              <a:rPr lang="ru-RU" dirty="0">
                <a:solidFill>
                  <a:srgbClr val="0E5856"/>
                </a:solidFill>
              </a:rPr>
              <a:t>стекла </a:t>
            </a:r>
            <a:r>
              <a:rPr lang="ru-RU" dirty="0" err="1">
                <a:solidFill>
                  <a:srgbClr val="0E5856"/>
                </a:solidFill>
              </a:rPr>
              <a:t>Рейнгольдом</a:t>
            </a:r>
            <a:r>
              <a:rPr lang="ru-RU" dirty="0">
                <a:solidFill>
                  <a:srgbClr val="0E5856"/>
                </a:solidFill>
              </a:rPr>
              <a:t> </a:t>
            </a:r>
            <a:r>
              <a:rPr lang="ru-RU" dirty="0" err="1">
                <a:solidFill>
                  <a:srgbClr val="0E5856"/>
                </a:solidFill>
              </a:rPr>
              <a:t>Бургером</a:t>
            </a:r>
            <a:r>
              <a:rPr lang="ru-RU" dirty="0">
                <a:solidFill>
                  <a:srgbClr val="0E5856"/>
                </a:solidFill>
              </a:rPr>
              <a:t> : для того, чтобы приспособить сосуд </a:t>
            </a:r>
            <a:r>
              <a:rPr lang="ru-RU" dirty="0" err="1">
                <a:solidFill>
                  <a:srgbClr val="0E5856"/>
                </a:solidFill>
              </a:rPr>
              <a:t>Дьюара</a:t>
            </a:r>
            <a:r>
              <a:rPr lang="ru-RU" dirty="0">
                <a:solidFill>
                  <a:srgbClr val="0E5856"/>
                </a:solidFill>
              </a:rPr>
              <a:t> </a:t>
            </a:r>
            <a:r>
              <a:rPr lang="ru-RU" dirty="0" smtClean="0">
                <a:solidFill>
                  <a:srgbClr val="0E5856"/>
                </a:solidFill>
              </a:rPr>
              <a:t>для хранения </a:t>
            </a:r>
            <a:r>
              <a:rPr lang="ru-RU" dirty="0">
                <a:solidFill>
                  <a:srgbClr val="0E5856"/>
                </a:solidFill>
              </a:rPr>
              <a:t>напитков, </a:t>
            </a:r>
            <a:r>
              <a:rPr lang="ru-RU" dirty="0" err="1">
                <a:solidFill>
                  <a:srgbClr val="0E5856"/>
                </a:solidFill>
              </a:rPr>
              <a:t>Бургер</a:t>
            </a:r>
            <a:r>
              <a:rPr lang="ru-RU" dirty="0">
                <a:solidFill>
                  <a:srgbClr val="0E5856"/>
                </a:solidFill>
              </a:rPr>
              <a:t> оснастил его металлическим корпусом, пробкой и крышкой, </a:t>
            </a:r>
            <a:r>
              <a:rPr lang="ru-RU" dirty="0" smtClean="0">
                <a:solidFill>
                  <a:srgbClr val="0E5856"/>
                </a:solidFill>
              </a:rPr>
              <a:t>выполняющей в </a:t>
            </a:r>
            <a:r>
              <a:rPr lang="ru-RU" dirty="0">
                <a:solidFill>
                  <a:srgbClr val="0E5856"/>
                </a:solidFill>
              </a:rPr>
              <a:t>снятом состоянии функции </a:t>
            </a:r>
            <a:r>
              <a:rPr lang="ru-RU" dirty="0" smtClean="0">
                <a:solidFill>
                  <a:srgbClr val="0E5856"/>
                </a:solidFill>
              </a:rPr>
              <a:t>стакана.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25532" t="45815" r="59787" b="20809"/>
          <a:stretch/>
        </p:blipFill>
        <p:spPr>
          <a:xfrm>
            <a:off x="3119733" y="4131871"/>
            <a:ext cx="2055381" cy="2628458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2"/>
          <a:srcRect l="56649" t="45248" r="27713" b="22412"/>
          <a:stretch/>
        </p:blipFill>
        <p:spPr>
          <a:xfrm>
            <a:off x="6091081" y="4131871"/>
            <a:ext cx="2259551" cy="2628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571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287AABF-CDE8-412E-A272-46CECF69E4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Что такое </a:t>
            </a:r>
            <a:r>
              <a:rPr lang="ru-RU" dirty="0" smtClean="0"/>
              <a:t>термос?</a:t>
            </a:r>
            <a:endParaRPr lang="ru-RU" dirty="0"/>
          </a:p>
        </p:txBody>
      </p:sp>
      <p:sp>
        <p:nvSpPr>
          <p:cNvPr id="15" name="Объект 2">
            <a:extLst>
              <a:ext uri="{FF2B5EF4-FFF2-40B4-BE49-F238E27FC236}">
                <a16:creationId xmlns:a16="http://schemas.microsoft.com/office/drawing/2014/main" xmlns="" id="{A7A4120F-1AE5-4E32-9B47-7AB16AF32C00}"/>
              </a:ext>
            </a:extLst>
          </p:cNvPr>
          <p:cNvSpPr txBox="1">
            <a:spLocks/>
          </p:cNvSpPr>
          <p:nvPr/>
        </p:nvSpPr>
        <p:spPr>
          <a:xfrm>
            <a:off x="477760" y="1688047"/>
            <a:ext cx="11117609" cy="2667001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dirty="0">
                <a:solidFill>
                  <a:srgbClr val="0E5856"/>
                </a:solidFill>
              </a:rPr>
              <a:t>Термос – бытовая посуда с теплоизоляционными свойствами, </a:t>
            </a:r>
            <a:r>
              <a:rPr lang="ru-RU" dirty="0" smtClean="0">
                <a:solidFill>
                  <a:srgbClr val="0E5856"/>
                </a:solidFill>
              </a:rPr>
              <a:t>способная сохранять </a:t>
            </a:r>
            <a:r>
              <a:rPr lang="ru-RU" dirty="0">
                <a:solidFill>
                  <a:srgbClr val="0E5856"/>
                </a:solidFill>
              </a:rPr>
              <a:t>температуру продуктов длительное время. Термосы </a:t>
            </a:r>
            <a:r>
              <a:rPr lang="ru-RU" dirty="0" smtClean="0">
                <a:solidFill>
                  <a:srgbClr val="0E5856"/>
                </a:solidFill>
              </a:rPr>
              <a:t>применяются для </a:t>
            </a:r>
            <a:r>
              <a:rPr lang="ru-RU" dirty="0">
                <a:solidFill>
                  <a:srgbClr val="0E5856"/>
                </a:solidFill>
              </a:rPr>
              <a:t>хранения горячих и холодных продуктов до суток. Термос, в переводе с греческого "</a:t>
            </a:r>
            <a:r>
              <a:rPr lang="ru-RU" dirty="0" err="1">
                <a:solidFill>
                  <a:srgbClr val="0E5856"/>
                </a:solidFill>
              </a:rPr>
              <a:t>therme</a:t>
            </a:r>
            <a:r>
              <a:rPr lang="ru-RU" dirty="0">
                <a:solidFill>
                  <a:srgbClr val="0E5856"/>
                </a:solidFill>
              </a:rPr>
              <a:t>" </a:t>
            </a:r>
            <a:r>
              <a:rPr lang="ru-RU" dirty="0" smtClean="0">
                <a:solidFill>
                  <a:srgbClr val="0E5856"/>
                </a:solidFill>
              </a:rPr>
              <a:t>– горячий.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0825" t="50354" r="22287" b="20851"/>
          <a:stretch/>
        </p:blipFill>
        <p:spPr>
          <a:xfrm>
            <a:off x="1594906" y="3628416"/>
            <a:ext cx="8883316" cy="2529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323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287AABF-CDE8-412E-A272-46CECF69E4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Конструкция термоса</a:t>
            </a:r>
            <a:endParaRPr lang="ru-RU" dirty="0"/>
          </a:p>
        </p:txBody>
      </p:sp>
      <p:sp>
        <p:nvSpPr>
          <p:cNvPr id="15" name="Объект 2">
            <a:extLst>
              <a:ext uri="{FF2B5EF4-FFF2-40B4-BE49-F238E27FC236}">
                <a16:creationId xmlns:a16="http://schemas.microsoft.com/office/drawing/2014/main" xmlns="" id="{A7A4120F-1AE5-4E32-9B47-7AB16AF32C00}"/>
              </a:ext>
            </a:extLst>
          </p:cNvPr>
          <p:cNvSpPr txBox="1">
            <a:spLocks/>
          </p:cNvSpPr>
          <p:nvPr/>
        </p:nvSpPr>
        <p:spPr>
          <a:xfrm>
            <a:off x="477760" y="1468877"/>
            <a:ext cx="11117609" cy="4854102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dirty="0" smtClean="0">
                <a:solidFill>
                  <a:srgbClr val="0E5856"/>
                </a:solidFill>
              </a:rPr>
              <a:t>Основной элемент термоса - колба из стекла или нержавеющей стали с двойными стенками, между которыми создан вакуум для уменьшения теплопроводности с внешней средой. Внутренние поверхности стеклянной колбы покрывают слоем из отражающего, зеркального материала – это даст отражение излучения. Наружный корпус термосов со стеклянной колбой изготавливается из пластмассы или металла – пластик плохой проводник тепла, поэтому теплообмен небольшой.</a:t>
            </a:r>
            <a:r>
              <a:rPr lang="ru-RU" dirty="0"/>
              <a:t> </a:t>
            </a:r>
            <a:endParaRPr lang="ru-RU" dirty="0" smtClean="0"/>
          </a:p>
          <a:p>
            <a:pPr marL="0" indent="0" algn="just">
              <a:buNone/>
            </a:pPr>
            <a:r>
              <a:rPr lang="ru-RU" dirty="0" smtClean="0">
                <a:solidFill>
                  <a:srgbClr val="0E5856"/>
                </a:solidFill>
              </a:rPr>
              <a:t>1 </a:t>
            </a:r>
            <a:r>
              <a:rPr lang="ru-RU" dirty="0">
                <a:solidFill>
                  <a:srgbClr val="0E5856"/>
                </a:solidFill>
              </a:rPr>
              <a:t>- Крышка термоса</a:t>
            </a:r>
          </a:p>
          <a:p>
            <a:pPr marL="0" indent="0" algn="just">
              <a:buNone/>
            </a:pPr>
            <a:r>
              <a:rPr lang="ru-RU" dirty="0">
                <a:solidFill>
                  <a:srgbClr val="0E5856"/>
                </a:solidFill>
              </a:rPr>
              <a:t>2 - Пробка</a:t>
            </a:r>
          </a:p>
          <a:p>
            <a:pPr marL="0" indent="0" algn="just">
              <a:buNone/>
            </a:pPr>
            <a:r>
              <a:rPr lang="ru-RU" dirty="0">
                <a:solidFill>
                  <a:srgbClr val="0E5856"/>
                </a:solidFill>
              </a:rPr>
              <a:t>3 - Корпус термоса</a:t>
            </a:r>
          </a:p>
          <a:p>
            <a:pPr marL="0" indent="0" algn="just">
              <a:buNone/>
            </a:pPr>
            <a:r>
              <a:rPr lang="ru-RU" dirty="0">
                <a:solidFill>
                  <a:srgbClr val="0E5856"/>
                </a:solidFill>
              </a:rPr>
              <a:t>4 - Зеркальная колба</a:t>
            </a:r>
          </a:p>
          <a:p>
            <a:pPr marL="0" indent="0" algn="just">
              <a:buNone/>
            </a:pPr>
            <a:endParaRPr lang="ru-RU" dirty="0" smtClean="0"/>
          </a:p>
          <a:p>
            <a:pPr marL="0" indent="0" algn="just">
              <a:buNone/>
            </a:pP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6757" y="4124268"/>
            <a:ext cx="1444979" cy="219871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74102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Объект 2">
            <a:extLst>
              <a:ext uri="{FF2B5EF4-FFF2-40B4-BE49-F238E27FC236}">
                <a16:creationId xmlns:a16="http://schemas.microsoft.com/office/drawing/2014/main" xmlns="" id="{A7A4120F-1AE5-4E32-9B47-7AB16AF32C00}"/>
              </a:ext>
            </a:extLst>
          </p:cNvPr>
          <p:cNvSpPr txBox="1">
            <a:spLocks/>
          </p:cNvSpPr>
          <p:nvPr/>
        </p:nvSpPr>
        <p:spPr>
          <a:xfrm>
            <a:off x="497216" y="1352145"/>
            <a:ext cx="11117609" cy="4854102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sz="3600" b="1" dirty="0">
                <a:solidFill>
                  <a:srgbClr val="0E5856"/>
                </a:solidFill>
              </a:rPr>
              <a:t>Главная задача термоса </a:t>
            </a:r>
            <a:r>
              <a:rPr lang="ru-RU" sz="3600" dirty="0">
                <a:solidFill>
                  <a:srgbClr val="0E5856"/>
                </a:solidFill>
              </a:rPr>
              <a:t>– хранить тепло </a:t>
            </a:r>
            <a:r>
              <a:rPr lang="ru-RU" sz="3600" dirty="0" smtClean="0">
                <a:solidFill>
                  <a:srgbClr val="0E5856"/>
                </a:solidFill>
              </a:rPr>
              <a:t>как можно </a:t>
            </a:r>
            <a:r>
              <a:rPr lang="ru-RU" sz="3600" dirty="0">
                <a:solidFill>
                  <a:srgbClr val="0E5856"/>
                </a:solidFill>
              </a:rPr>
              <a:t>дольше. Этого можно добиться, </a:t>
            </a:r>
            <a:r>
              <a:rPr lang="ru-RU" sz="3600" dirty="0" smtClean="0">
                <a:solidFill>
                  <a:srgbClr val="0E5856"/>
                </a:solidFill>
              </a:rPr>
              <a:t>если учитывать </a:t>
            </a:r>
            <a:r>
              <a:rPr lang="ru-RU" sz="3600" dirty="0">
                <a:solidFill>
                  <a:srgbClr val="0E5856"/>
                </a:solidFill>
              </a:rPr>
              <a:t>физические процессы, </a:t>
            </a:r>
            <a:r>
              <a:rPr lang="ru-RU" sz="3600" dirty="0" smtClean="0">
                <a:solidFill>
                  <a:srgbClr val="0E5856"/>
                </a:solidFill>
              </a:rPr>
              <a:t>которые протекают </a:t>
            </a:r>
            <a:r>
              <a:rPr lang="ru-RU" sz="3600" dirty="0">
                <a:solidFill>
                  <a:srgbClr val="0E5856"/>
                </a:solidFill>
              </a:rPr>
              <a:t>внутри термоса. </a:t>
            </a:r>
            <a:r>
              <a:rPr lang="ru-RU" sz="3600" dirty="0" smtClean="0">
                <a:solidFill>
                  <a:srgbClr val="0E5856"/>
                </a:solidFill>
              </a:rPr>
              <a:t>Необходимо, чтобы </a:t>
            </a:r>
            <a:r>
              <a:rPr lang="ru-RU" sz="3600" dirty="0">
                <a:solidFill>
                  <a:srgbClr val="0E5856"/>
                </a:solidFill>
              </a:rPr>
              <a:t>теплопередача между </a:t>
            </a:r>
            <a:r>
              <a:rPr lang="ru-RU" sz="3600" dirty="0" smtClean="0">
                <a:solidFill>
                  <a:srgbClr val="0E5856"/>
                </a:solidFill>
              </a:rPr>
              <a:t>горячей жидкостью </a:t>
            </a:r>
            <a:r>
              <a:rPr lang="ru-RU" sz="3600" dirty="0">
                <a:solidFill>
                  <a:srgbClr val="0E5856"/>
                </a:solidFill>
              </a:rPr>
              <a:t>и холодным воздухом была </a:t>
            </a:r>
            <a:r>
              <a:rPr lang="ru-RU" sz="3600" dirty="0" smtClean="0">
                <a:solidFill>
                  <a:srgbClr val="0E5856"/>
                </a:solidFill>
              </a:rPr>
              <a:t>как можно меньше.</a:t>
            </a:r>
            <a:endParaRPr lang="ru-RU" sz="3600" dirty="0" smtClean="0"/>
          </a:p>
          <a:p>
            <a:pPr marL="0" indent="0" algn="just">
              <a:buNone/>
            </a:pP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839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287AABF-CDE8-412E-A272-46CECF69E4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Практическая часть</a:t>
            </a:r>
            <a:endParaRPr lang="ru-RU" dirty="0"/>
          </a:p>
        </p:txBody>
      </p:sp>
      <p:sp>
        <p:nvSpPr>
          <p:cNvPr id="15" name="Объект 2">
            <a:extLst>
              <a:ext uri="{FF2B5EF4-FFF2-40B4-BE49-F238E27FC236}">
                <a16:creationId xmlns:a16="http://schemas.microsoft.com/office/drawing/2014/main" xmlns="" id="{A7A4120F-1AE5-4E32-9B47-7AB16AF32C00}"/>
              </a:ext>
            </a:extLst>
          </p:cNvPr>
          <p:cNvSpPr txBox="1">
            <a:spLocks/>
          </p:cNvSpPr>
          <p:nvPr/>
        </p:nvSpPr>
        <p:spPr>
          <a:xfrm>
            <a:off x="477760" y="1688047"/>
            <a:ext cx="11117609" cy="4420923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dirty="0">
                <a:solidFill>
                  <a:srgbClr val="0E5856"/>
                </a:solidFill>
              </a:rPr>
              <a:t>Изготовление термоса в домашних условиях</a:t>
            </a:r>
            <a:r>
              <a:rPr lang="ru-RU" dirty="0" smtClean="0">
                <a:solidFill>
                  <a:srgbClr val="0E5856"/>
                </a:solidFill>
              </a:rPr>
              <a:t>.</a:t>
            </a:r>
          </a:p>
          <a:p>
            <a:pPr marL="0" indent="0" algn="just">
              <a:buNone/>
            </a:pPr>
            <a:r>
              <a:rPr lang="ru-RU" dirty="0">
                <a:solidFill>
                  <a:srgbClr val="0E5856"/>
                </a:solidFill>
              </a:rPr>
              <a:t>Для модели термоса мне потребуются следующие материалы и инструменты:</a:t>
            </a:r>
            <a:endParaRPr lang="ru-RU" dirty="0" smtClean="0">
              <a:solidFill>
                <a:srgbClr val="0E5856"/>
              </a:solidFill>
            </a:endParaRPr>
          </a:p>
          <a:p>
            <a:pPr marL="0" indent="0" algn="just">
              <a:buNone/>
              <a:tabLst>
                <a:tab pos="360363" algn="l"/>
              </a:tabLst>
            </a:pPr>
            <a:r>
              <a:rPr lang="ru-RU" dirty="0">
                <a:solidFill>
                  <a:srgbClr val="0E5856"/>
                </a:solidFill>
              </a:rPr>
              <a:t>•	Стеклянная бутылка 0.5 л.</a:t>
            </a:r>
          </a:p>
          <a:p>
            <a:pPr marL="0" indent="0" algn="just">
              <a:buNone/>
              <a:tabLst>
                <a:tab pos="360363" algn="l"/>
              </a:tabLst>
            </a:pPr>
            <a:r>
              <a:rPr lang="ru-RU" dirty="0">
                <a:solidFill>
                  <a:srgbClr val="0E5856"/>
                </a:solidFill>
              </a:rPr>
              <a:t>•	Пластиковая бутылка 2 л.</a:t>
            </a:r>
          </a:p>
          <a:p>
            <a:pPr marL="0" indent="0" algn="just">
              <a:buNone/>
              <a:tabLst>
                <a:tab pos="360363" algn="l"/>
              </a:tabLst>
            </a:pPr>
            <a:r>
              <a:rPr lang="ru-RU" dirty="0">
                <a:solidFill>
                  <a:srgbClr val="0E5856"/>
                </a:solidFill>
              </a:rPr>
              <a:t>•	Нитки </a:t>
            </a:r>
          </a:p>
          <a:p>
            <a:pPr marL="0" indent="0" algn="just">
              <a:buNone/>
              <a:tabLst>
                <a:tab pos="360363" algn="l"/>
              </a:tabLst>
            </a:pPr>
            <a:r>
              <a:rPr lang="ru-RU" dirty="0">
                <a:solidFill>
                  <a:srgbClr val="0E5856"/>
                </a:solidFill>
              </a:rPr>
              <a:t>•	Скотч</a:t>
            </a:r>
          </a:p>
          <a:p>
            <a:pPr marL="0" indent="0" algn="just">
              <a:buNone/>
              <a:tabLst>
                <a:tab pos="360363" algn="l"/>
              </a:tabLst>
            </a:pPr>
            <a:r>
              <a:rPr lang="ru-RU" dirty="0">
                <a:solidFill>
                  <a:srgbClr val="0E5856"/>
                </a:solidFill>
              </a:rPr>
              <a:t>•	Светоотражающий материал - фольга</a:t>
            </a:r>
          </a:p>
          <a:p>
            <a:pPr marL="0" indent="0" algn="just">
              <a:buNone/>
              <a:tabLst>
                <a:tab pos="360363" algn="l"/>
              </a:tabLst>
            </a:pPr>
            <a:r>
              <a:rPr lang="ru-RU" dirty="0">
                <a:solidFill>
                  <a:srgbClr val="0E5856"/>
                </a:solidFill>
              </a:rPr>
              <a:t>•	Ножницы, канцелярский нож</a:t>
            </a:r>
          </a:p>
          <a:p>
            <a:pPr marL="0" indent="0" algn="just">
              <a:buNone/>
            </a:pPr>
            <a:endParaRPr lang="ru-RU" dirty="0">
              <a:solidFill>
                <a:srgbClr val="0E58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2165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6418" y="495691"/>
            <a:ext cx="3865880" cy="2827749"/>
          </a:xfrm>
          <a:prstGeom prst="rect">
            <a:avLst/>
          </a:prstGeom>
        </p:spPr>
      </p:pic>
      <p:sp>
        <p:nvSpPr>
          <p:cNvPr id="15" name="Объект 2">
            <a:extLst>
              <a:ext uri="{FF2B5EF4-FFF2-40B4-BE49-F238E27FC236}">
                <a16:creationId xmlns:a16="http://schemas.microsoft.com/office/drawing/2014/main" xmlns="" id="{A7A4120F-1AE5-4E32-9B47-7AB16AF32C00}"/>
              </a:ext>
            </a:extLst>
          </p:cNvPr>
          <p:cNvSpPr txBox="1">
            <a:spLocks/>
          </p:cNvSpPr>
          <p:nvPr/>
        </p:nvSpPr>
        <p:spPr>
          <a:xfrm>
            <a:off x="3497958" y="-853238"/>
            <a:ext cx="11117609" cy="4420923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lang="ru-RU" dirty="0">
              <a:solidFill>
                <a:srgbClr val="0E5856"/>
              </a:solidFill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963" y="495691"/>
            <a:ext cx="3824420" cy="2827749"/>
          </a:xfrm>
          <a:prstGeom prst="rect">
            <a:avLst/>
          </a:prstGeom>
        </p:spPr>
      </p:pic>
      <p:pic>
        <p:nvPicPr>
          <p:cNvPr id="7" name="Рисунок 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7974" y="495691"/>
            <a:ext cx="3887892" cy="2827749"/>
          </a:xfrm>
          <a:prstGeom prst="rect">
            <a:avLst/>
          </a:prstGeom>
        </p:spPr>
      </p:pic>
      <p:pic>
        <p:nvPicPr>
          <p:cNvPr id="9" name="Рисунок 8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963" y="3425999"/>
            <a:ext cx="3824420" cy="283861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511" y="3425998"/>
            <a:ext cx="3784817" cy="283861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6417" y="3425999"/>
            <a:ext cx="3888581" cy="2916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092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210" y="2564927"/>
            <a:ext cx="3631660" cy="272374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2599" y="823676"/>
            <a:ext cx="3631660" cy="272374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5988" y="2564927"/>
            <a:ext cx="3623936" cy="2717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425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656955"/>
            <a:ext cx="10657114" cy="1325563"/>
          </a:xfrm>
        </p:spPr>
        <p:txBody>
          <a:bodyPr/>
          <a:lstStyle/>
          <a:p>
            <a:pPr algn="ctr"/>
            <a:r>
              <a:rPr lang="ru-RU" dirty="0"/>
              <a:t>Сравнение сохранение температуры горячей воды в </a:t>
            </a:r>
            <a:r>
              <a:rPr lang="ru-RU" dirty="0" smtClean="0"/>
              <a:t>термосе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06149589"/>
              </p:ext>
            </p:extLst>
          </p:nvPr>
        </p:nvGraphicFramePr>
        <p:xfrm>
          <a:off x="1245141" y="2120631"/>
          <a:ext cx="9484468" cy="4030962"/>
        </p:xfrm>
        <a:graphic>
          <a:graphicData uri="http://schemas.openxmlformats.org/drawingml/2006/table">
            <a:tbl>
              <a:tblPr firstRow="1" firstCol="1" bandRow="1"/>
              <a:tblGrid>
                <a:gridCol w="3161159"/>
                <a:gridCol w="3161159"/>
                <a:gridCol w="3162150"/>
              </a:tblGrid>
              <a:tr h="105058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Время испытания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40 минут интервал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Термос заводской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градусы по шкале Цельсия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Термос изготовлен мной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градусы по шкале Цельсия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020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10.00</a:t>
                      </a:r>
                      <a:endParaRPr lang="ru-RU" sz="3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+85</a:t>
                      </a:r>
                      <a:endParaRPr lang="ru-RU" sz="3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+85</a:t>
                      </a:r>
                      <a:endParaRPr lang="ru-RU" sz="3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020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10.40</a:t>
                      </a:r>
                      <a:endParaRPr lang="ru-RU" sz="3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+75</a:t>
                      </a:r>
                      <a:endParaRPr lang="ru-RU" sz="3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+62</a:t>
                      </a:r>
                      <a:endParaRPr lang="ru-RU" sz="3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020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11.20</a:t>
                      </a:r>
                      <a:endParaRPr lang="ru-RU" sz="3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+70</a:t>
                      </a:r>
                      <a:endParaRPr lang="ru-RU" sz="3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+52</a:t>
                      </a:r>
                      <a:endParaRPr lang="ru-RU" sz="3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020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12.00</a:t>
                      </a:r>
                      <a:endParaRPr lang="ru-RU" sz="3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+66</a:t>
                      </a:r>
                      <a:endParaRPr lang="ru-RU" sz="3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+43</a:t>
                      </a:r>
                      <a:endParaRPr lang="ru-RU" sz="3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020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12.40</a:t>
                      </a:r>
                      <a:endParaRPr lang="ru-RU" sz="3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+59</a:t>
                      </a:r>
                      <a:endParaRPr lang="ru-RU" sz="3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+38</a:t>
                      </a:r>
                      <a:endParaRPr lang="ru-RU" sz="3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020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13.20</a:t>
                      </a:r>
                      <a:endParaRPr lang="ru-RU" sz="3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+51</a:t>
                      </a:r>
                      <a:endParaRPr lang="ru-RU" sz="3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+31</a:t>
                      </a:r>
                      <a:endParaRPr lang="ru-RU" sz="3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020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14.00</a:t>
                      </a:r>
                      <a:endParaRPr lang="ru-RU" sz="3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+45</a:t>
                      </a:r>
                      <a:endParaRPr lang="ru-RU" sz="3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+21</a:t>
                      </a:r>
                      <a:endParaRPr lang="ru-RU" sz="3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5306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Заключение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358336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3600" dirty="0"/>
              <a:t>Наш эксперимент по использованию самодельного термоса в лабораторных условиях можно считать удачным. Он доказал, что изготовление термоса в лабораторных и домашних условиях реально и выполнимо. Это значит, что моя гипотеза подтвердилась.  Я уверенно могу сказать, что знания физических закономерностей помогает человеку жить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74902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xmlns="" id="{39F28181-CAC9-4755-AE9D-08F13E4BB81A}"/>
              </a:ext>
            </a:extLst>
          </p:cNvPr>
          <p:cNvSpPr/>
          <p:nvPr/>
        </p:nvSpPr>
        <p:spPr>
          <a:xfrm>
            <a:off x="2017487" y="1103086"/>
            <a:ext cx="8157028" cy="5007428"/>
          </a:xfrm>
          <a:prstGeom prst="round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9">
            <a:extLst>
              <a:ext uri="{FF2B5EF4-FFF2-40B4-BE49-F238E27FC236}">
                <a16:creationId xmlns:a16="http://schemas.microsoft.com/office/drawing/2014/main" xmlns="" id="{68B983CA-DBC8-4CCA-AEE1-64070325D8A0}"/>
              </a:ext>
            </a:extLst>
          </p:cNvPr>
          <p:cNvSpPr txBox="1">
            <a:spLocks/>
          </p:cNvSpPr>
          <p:nvPr/>
        </p:nvSpPr>
        <p:spPr>
          <a:xfrm>
            <a:off x="3334872" y="1548148"/>
            <a:ext cx="5522258" cy="1150267"/>
          </a:xfrm>
          <a:prstGeom prst="rect">
            <a:avLst/>
          </a:prstGeom>
          <a:effectLst>
            <a:outerShdw blurRad="50800" dist="38100" dir="5400000" algn="t" rotWithShape="0">
              <a:schemeClr val="accent4">
                <a:lumMod val="50000"/>
                <a:alpha val="40000"/>
              </a:schemeClr>
            </a:outerShdw>
          </a:effectLst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7200" b="1" dirty="0" smtClean="0">
                <a:solidFill>
                  <a:srgbClr val="0E5856"/>
                </a:solidFill>
              </a:rPr>
              <a:t>СПАСИБО ЗА ВНИМАНИЕ!</a:t>
            </a:r>
            <a:endParaRPr lang="ru-RU" sz="7200" b="1" dirty="0">
              <a:solidFill>
                <a:srgbClr val="0E58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474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436</Words>
  <Application>Microsoft Office PowerPoint</Application>
  <PresentationFormat>Широкоэкранный</PresentationFormat>
  <Paragraphs>65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Тема Office</vt:lpstr>
      <vt:lpstr>Термос</vt:lpstr>
      <vt:lpstr>Цель и гипотеза:</vt:lpstr>
      <vt:lpstr>Задачи:</vt:lpstr>
      <vt:lpstr>Теоретическая часть</vt:lpstr>
      <vt:lpstr>Что такое термос?</vt:lpstr>
      <vt:lpstr>Конструкция термоса</vt:lpstr>
      <vt:lpstr>Презентация PowerPoint</vt:lpstr>
      <vt:lpstr>Практическая часть</vt:lpstr>
      <vt:lpstr>Презентация PowerPoint</vt:lpstr>
      <vt:lpstr>Презентация PowerPoint</vt:lpstr>
      <vt:lpstr>Сравнение сохранение температуры горячей воды в термосе</vt:lpstr>
      <vt:lpstr>Заключение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 Obstinate</dc:creator>
  <cp:lastModifiedBy>User2</cp:lastModifiedBy>
  <cp:revision>17</cp:revision>
  <dcterms:created xsi:type="dcterms:W3CDTF">2021-05-07T13:17:58Z</dcterms:created>
  <dcterms:modified xsi:type="dcterms:W3CDTF">2025-03-14T15:44:42Z</dcterms:modified>
</cp:coreProperties>
</file>