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8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2/15/2021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590800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Его величество-Стекло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533400"/>
            <a:ext cx="8458200" cy="9144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"Детский сад №469 г. Челябинска"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57800" y="4572000"/>
            <a:ext cx="31211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Подготовила: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воспитатель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Посашкова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Р. А</a:t>
            </a:r>
            <a:r>
              <a:rPr lang="ru-RU" sz="2000" dirty="0" smtClean="0">
                <a:cs typeface="Traditional Arabic" pitchFamily="18" charset="-78"/>
              </a:rPr>
              <a:t>.</a:t>
            </a:r>
            <a:endParaRPr lang="ru-RU" sz="2000" dirty="0">
              <a:cs typeface="Traditional Arabic" pitchFamily="18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7600" y="5562600"/>
            <a:ext cx="14974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г.Челябинск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533400"/>
            <a:ext cx="8077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Georgia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: углубление и расширение знаний о стекле, его свойствах и роли в жизни людей.</a:t>
            </a:r>
            <a:br>
              <a:rPr lang="ru-RU" sz="2000" dirty="0" smtClean="0">
                <a:latin typeface="Georgia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Georgia" pitchFamily="18" charset="0"/>
                <a:cs typeface="Times New Roman" pitchFamily="18" charset="0"/>
              </a:rPr>
              <a:t>Задачи</a:t>
            </a: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Развивать навыки детей по сбору информации о материале.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Привить первоначальные навыки исследовательской деятельности, познавательной </a:t>
            </a:r>
            <a:r>
              <a:rPr lang="ru-RU" sz="2000" dirty="0" err="1" smtClean="0">
                <a:latin typeface="Georgia" pitchFamily="18" charset="0"/>
                <a:cs typeface="Times New Roman" pitchFamily="18" charset="0"/>
              </a:rPr>
              <a:t>автивности</a:t>
            </a: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, самостоятельности.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В результате практических действий определить свойства стекла.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Развивать социальные навыки: умение работать в коллективе, договариваться между собой.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Развивать умения доказывать свои суждения, систематизировать полученные знания.</a:t>
            </a:r>
            <a:br>
              <a:rPr lang="ru-RU" sz="2000" dirty="0" smtClean="0">
                <a:latin typeface="Georgia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Georgia" pitchFamily="18" charset="0"/>
                <a:cs typeface="Times New Roman" pitchFamily="18" charset="0"/>
              </a:rPr>
              <a:t>Методы исследования: </a:t>
            </a: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беседы, наблюдение, эксперимент, анализ и обобщение результатов.</a:t>
            </a:r>
            <a:br>
              <a:rPr lang="ru-RU" sz="2000" dirty="0" smtClean="0">
                <a:latin typeface="Georgia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Georgia" pitchFamily="18" charset="0"/>
                <a:cs typeface="Times New Roman" pitchFamily="18" charset="0"/>
              </a:rPr>
              <a:t>Участники</a:t>
            </a:r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: старший дошкольный возраст</a:t>
            </a:r>
            <a:endParaRPr lang="ru-RU" sz="2000" dirty="0"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5144adddd2ad87378a4d8c2704d79796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19600" y="3657600"/>
            <a:ext cx="4363453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257800" y="990600"/>
            <a:ext cx="365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Georgia" pitchFamily="18" charset="0"/>
                <a:cs typeface="Times New Roman" pitchFamily="18" charset="0"/>
              </a:rPr>
              <a:t>Стекло-это удивительный материал. Его довольно трудно разрезать, но при этом легко разбить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4267200"/>
            <a:ext cx="3505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Georgia" pitchFamily="18" charset="0"/>
                <a:cs typeface="Times New Roman" pitchFamily="18" charset="0"/>
              </a:rPr>
              <a:t>Самая главная отличительная характеристика стекла - его прозрачность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2" name="Рисунок 1" descr="IMG-1f676265d0315e57fa76c818aa7bac5a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0132" y="228600"/>
            <a:ext cx="4732867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4600" y="228600"/>
            <a:ext cx="41803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Виды стёкол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-PC\Desktop\стекло\IMG-6e6425de49950bbdbc5e7f79413696ba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2590800" cy="2111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-35a2a57ce031b0e322c6a36f9b68c253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0400" y="1600200"/>
            <a:ext cx="27432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-f07a29f2ce81797553df60bd5f4f97b2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99200" y="1600200"/>
            <a:ext cx="26162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28600" y="4343400"/>
            <a:ext cx="2819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Georgia" pitchFamily="18" charset="0"/>
                <a:cs typeface="Times New Roman" pitchFamily="18" charset="0"/>
              </a:rPr>
              <a:t>ОБЫЧНОЕ, ОКОННОЕ (</a:t>
            </a:r>
            <a:r>
              <a:rPr lang="ru-RU" dirty="0" err="1" smtClean="0">
                <a:latin typeface="Georgia" pitchFamily="18" charset="0"/>
                <a:cs typeface="Times New Roman" pitchFamily="18" charset="0"/>
              </a:rPr>
              <a:t>оконное</a:t>
            </a:r>
            <a:r>
              <a:rPr lang="ru-RU" dirty="0" smtClean="0">
                <a:latin typeface="Georgia" pitchFamily="18" charset="0"/>
                <a:cs typeface="Times New Roman" pitchFamily="18" charset="0"/>
              </a:rPr>
              <a:t> стекло, посуда, статуэтки, циферблаты часов)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00400" y="4343400"/>
            <a:ext cx="2971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Georgia" pitchFamily="18" charset="0"/>
                <a:cs typeface="Times New Roman" pitchFamily="18" charset="0"/>
              </a:rPr>
              <a:t>ХРУСТАЛЬНОЕ</a:t>
            </a:r>
          </a:p>
          <a:p>
            <a:pPr algn="ctr"/>
            <a:r>
              <a:rPr lang="ru-RU" dirty="0" smtClean="0">
                <a:latin typeface="Georgia" pitchFamily="18" charset="0"/>
                <a:cs typeface="Times New Roman" pitchFamily="18" charset="0"/>
              </a:rPr>
              <a:t> (линзы, люстры, хрустальная посуда)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00800" y="4343400"/>
            <a:ext cx="274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Georgia" pitchFamily="18" charset="0"/>
                <a:cs typeface="Times New Roman" pitchFamily="18" charset="0"/>
              </a:rPr>
              <a:t>КВАРЦЕВОЕ</a:t>
            </a:r>
          </a:p>
          <a:p>
            <a:pPr algn="ctr"/>
            <a:r>
              <a:rPr lang="ru-RU" dirty="0" smtClean="0">
                <a:latin typeface="Georgia" pitchFamily="18" charset="0"/>
                <a:cs typeface="Times New Roman" pitchFamily="18" charset="0"/>
              </a:rPr>
              <a:t> (кварцевые лампы, бутылки, лабораторная посуда)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-PC\Desktop\стекло\IMG-37df9f3e023c973c8965d95b2770fdf4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371600"/>
            <a:ext cx="3886200" cy="2910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IMG-61d7a9c4e587082bd4b6eb0465a35f25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3000" y="1371600"/>
            <a:ext cx="3860800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286000" y="228600"/>
            <a:ext cx="4419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Виды 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стёкол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2964" y="4724400"/>
            <a:ext cx="35285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ЦВЕТНОЕ</a:t>
            </a:r>
          </a:p>
          <a:p>
            <a:pPr algn="ctr"/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 (витражи, мозаика, посуда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73280" y="4800600"/>
            <a:ext cx="271099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ТУГОПЛАВКОЕ</a:t>
            </a:r>
          </a:p>
          <a:p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 (химическая посуда,</a:t>
            </a:r>
          </a:p>
          <a:p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 линзы, автостёкла</a:t>
            </a:r>
            <a:r>
              <a:rPr lang="ru-RU" sz="2000" dirty="0" smtClean="0">
                <a:latin typeface="Georgia" pitchFamily="18" charset="0"/>
              </a:rPr>
              <a:t>)</a:t>
            </a:r>
            <a:endParaRPr lang="ru-RU" sz="20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-PC\Desktop\стекло\IMG-abee277915116071f11159f4aba6aaa3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47650"/>
            <a:ext cx="8382000" cy="6286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-PC\Desktop\стекло\IMG-d9faafadd19e5954b7f90e88b1c6fe76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066800"/>
            <a:ext cx="5867400" cy="3909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838200" y="5257800"/>
            <a:ext cx="7696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Самое первое стекло вообще было сделано без участия человека, за много миллионов лет до начала нашей цивилизации. Учёные предполагают, что первое стекло появилось из вулканической лавы.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9600" y="0"/>
            <a:ext cx="80931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История создания стекла</a:t>
            </a:r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228600"/>
            <a:ext cx="79095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Древние образцы стекла</a:t>
            </a:r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-PC\Desktop\стекло\IMG-ee96851bdc6a91bd18992f25769e4ffa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219200"/>
            <a:ext cx="2819400" cy="1943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User-PC\Desktop\стекло\IMG-a566afc133e5575a10bff94375f06f0a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219200"/>
            <a:ext cx="3200400" cy="1966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User-PC\Desktop\стекло\IMG-14d686924f075c50e104cde579960b4a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581400"/>
            <a:ext cx="1701784" cy="2551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 descr="C:\Users\User-PC\Desktop\стекло\IMG-7abe0f9d309651f72e08cb08472b6fb5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2800" y="3505200"/>
            <a:ext cx="19050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C:\Users\User-PC\Desktop\стекло\IMG-46c728887da21d8a21a767a733728a0e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3505201"/>
            <a:ext cx="2441794" cy="2503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990600" y="3200400"/>
            <a:ext cx="251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Египетское стекло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00600" y="3124200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Античное римское стекло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00800" y="6096000"/>
            <a:ext cx="2621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Стекло в Киевской Руси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29000" y="6096000"/>
            <a:ext cx="19936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Витражное стекло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2000" y="6096000"/>
            <a:ext cx="1971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Муранское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стекло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-PC\Desktop\стекло\IMG-a001473b1c76f263aab6111616b21b71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28600"/>
            <a:ext cx="8534400" cy="6416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-PC\Downloads\IMG-02eb096dafcedab161cc7888f048f788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00" y="19050"/>
            <a:ext cx="9118600" cy="683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-PC\Desktop\стекло\IMG-7cd82383e55cae2026bacb97ecebe512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0"/>
            <a:ext cx="715234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Значение стекла в жизни</a:t>
            </a:r>
          </a:p>
          <a:p>
            <a:pPr algn="ctr"/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человека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User-PC\Desktop\стекло\IMG-fdd6216b2c02db7b11306719c5027944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3505200"/>
            <a:ext cx="274320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C:\Users\User-PC\Desktop\стекло\IMG-0b53370bd37330103b9735d1eab6ea0f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524000"/>
            <a:ext cx="2789634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581400" y="1676400"/>
            <a:ext cx="5105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Стекло в жизни человека играет огромную роль. Несмотря на то, что пластик и небьющиеся материалы прочно вошли в нашу жизнь, стекло остаётся одним из потребляемых материалов в современном мире от бытового использования до строительства небоскрёбов.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495300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Медицина, промышленность, машиностроение, строительство, ремонт, дизайн помещений и много других сфер, где активно  используются изделия из данного материала.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179</TotalTime>
  <Words>245</Words>
  <Application>Microsoft Office PowerPoint</Application>
  <PresentationFormat>Экран (4:3)</PresentationFormat>
  <Paragraphs>38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Его величество-Стекло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Его величество-Стекло</dc:title>
  <dc:creator>Оксана Котт</dc:creator>
  <cp:lastModifiedBy>User</cp:lastModifiedBy>
  <cp:revision>21</cp:revision>
  <dcterms:created xsi:type="dcterms:W3CDTF">2021-02-14T03:42:33Z</dcterms:created>
  <dcterms:modified xsi:type="dcterms:W3CDTF">2021-02-15T07:49:11Z</dcterms:modified>
</cp:coreProperties>
</file>