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Default Extension="ppt" ContentType="application/vnd.ms-powerpoint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1"/>
  </p:notesMasterIdLst>
  <p:sldIdLst>
    <p:sldId id="262" r:id="rId2"/>
    <p:sldId id="327" r:id="rId3"/>
    <p:sldId id="260" r:id="rId4"/>
    <p:sldId id="326" r:id="rId5"/>
    <p:sldId id="261" r:id="rId6"/>
    <p:sldId id="297" r:id="rId7"/>
    <p:sldId id="264" r:id="rId8"/>
    <p:sldId id="265" r:id="rId9"/>
    <p:sldId id="294" r:id="rId10"/>
    <p:sldId id="298" r:id="rId11"/>
    <p:sldId id="306" r:id="rId12"/>
    <p:sldId id="299" r:id="rId13"/>
    <p:sldId id="307" r:id="rId14"/>
    <p:sldId id="304" r:id="rId15"/>
    <p:sldId id="308" r:id="rId16"/>
    <p:sldId id="313" r:id="rId17"/>
    <p:sldId id="337" r:id="rId18"/>
    <p:sldId id="303" r:id="rId19"/>
    <p:sldId id="309" r:id="rId20"/>
    <p:sldId id="315" r:id="rId21"/>
    <p:sldId id="316" r:id="rId22"/>
    <p:sldId id="317" r:id="rId23"/>
    <p:sldId id="318" r:id="rId24"/>
    <p:sldId id="319" r:id="rId25"/>
    <p:sldId id="334" r:id="rId26"/>
    <p:sldId id="329" r:id="rId27"/>
    <p:sldId id="330" r:id="rId28"/>
    <p:sldId id="333" r:id="rId29"/>
    <p:sldId id="336" r:id="rId30"/>
    <p:sldId id="302" r:id="rId31"/>
    <p:sldId id="311" r:id="rId32"/>
    <p:sldId id="325" r:id="rId33"/>
    <p:sldId id="312" r:id="rId34"/>
    <p:sldId id="267" r:id="rId35"/>
    <p:sldId id="320" r:id="rId36"/>
    <p:sldId id="323" r:id="rId37"/>
    <p:sldId id="321" r:id="rId38"/>
    <p:sldId id="280" r:id="rId39"/>
    <p:sldId id="324" r:id="rId4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6585" autoAdjust="0"/>
  </p:normalViewPr>
  <p:slideViewPr>
    <p:cSldViewPr>
      <p:cViewPr varScale="1">
        <p:scale>
          <a:sx n="73" d="100"/>
          <a:sy n="73" d="100"/>
        </p:scale>
        <p:origin x="-81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23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24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25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26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27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28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29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30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3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3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E937F6-81E6-4F78-A42B-71311A509AEF}" type="datetimeFigureOut">
              <a:rPr lang="ru-RU" smtClean="0"/>
              <a:pPr/>
              <a:t>28.11.2022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48CA68-6A7D-41D9-9680-28288281CD7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9190837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8CA68-6A7D-41D9-9680-28288281CD7C}" type="slidenum">
              <a:rPr lang="ru-RU" smtClean="0"/>
              <a:pPr/>
              <a:t>12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2EB07-EBA7-4892-9E93-17324CFED8D5}" type="datetimeFigureOut">
              <a:rPr lang="ru-RU" smtClean="0"/>
              <a:pPr/>
              <a:t>28.11.2022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4B8C4-AFA5-402C-8273-1BC45909ABC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2EB07-EBA7-4892-9E93-17324CFED8D5}" type="datetimeFigureOut">
              <a:rPr lang="ru-RU" smtClean="0"/>
              <a:pPr/>
              <a:t>28.11.2022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4B8C4-AFA5-402C-8273-1BC45909ABC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2EB07-EBA7-4892-9E93-17324CFED8D5}" type="datetimeFigureOut">
              <a:rPr lang="ru-RU" smtClean="0"/>
              <a:pPr/>
              <a:t>28.11.2022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4B8C4-AFA5-402C-8273-1BC45909ABC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2EB07-EBA7-4892-9E93-17324CFED8D5}" type="datetimeFigureOut">
              <a:rPr lang="ru-RU" smtClean="0"/>
              <a:pPr/>
              <a:t>28.11.2022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4B8C4-AFA5-402C-8273-1BC45909ABC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2EB07-EBA7-4892-9E93-17324CFED8D5}" type="datetimeFigureOut">
              <a:rPr lang="ru-RU" smtClean="0"/>
              <a:pPr/>
              <a:t>28.11.2022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4B8C4-AFA5-402C-8273-1BC45909ABC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2EB07-EBA7-4892-9E93-17324CFED8D5}" type="datetimeFigureOut">
              <a:rPr lang="ru-RU" smtClean="0"/>
              <a:pPr/>
              <a:t>28.11.2022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4B8C4-AFA5-402C-8273-1BC45909ABC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2EB07-EBA7-4892-9E93-17324CFED8D5}" type="datetimeFigureOut">
              <a:rPr lang="ru-RU" smtClean="0"/>
              <a:pPr/>
              <a:t>28.11.2022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4B8C4-AFA5-402C-8273-1BC45909ABC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2EB07-EBA7-4892-9E93-17324CFED8D5}" type="datetimeFigureOut">
              <a:rPr lang="ru-RU" smtClean="0"/>
              <a:pPr/>
              <a:t>28.11.2022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4B8C4-AFA5-402C-8273-1BC45909ABC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2EB07-EBA7-4892-9E93-17324CFED8D5}" type="datetimeFigureOut">
              <a:rPr lang="ru-RU" smtClean="0"/>
              <a:pPr/>
              <a:t>28.11.2022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4B8C4-AFA5-402C-8273-1BC45909ABC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2EB07-EBA7-4892-9E93-17324CFED8D5}" type="datetimeFigureOut">
              <a:rPr lang="ru-RU" smtClean="0"/>
              <a:pPr/>
              <a:t>28.11.2022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4B8C4-AFA5-402C-8273-1BC45909ABC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2EB07-EBA7-4892-9E93-17324CFED8D5}" type="datetimeFigureOut">
              <a:rPr lang="ru-RU" smtClean="0"/>
              <a:pPr/>
              <a:t>28.11.2022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4B8C4-AFA5-402C-8273-1BC45909ABC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C2EB07-EBA7-4892-9E93-17324CFED8D5}" type="datetimeFigureOut">
              <a:rPr lang="ru-RU" smtClean="0"/>
              <a:pPr/>
              <a:t>28.11.2022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D4B8C4-AFA5-402C-8273-1BC45909ABC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F:\&#1085;&#1086;&#1076;%20&#1040;&#1082;&#1089;&#1072;&#1085;&#1072;\&#1055;&#1056;&#1045;&#1047;&#1045;&#1053;&#1058;&#1040;&#1062;&#1048;&#1071;\AUD-20171115-WA0009.mp3" TargetMode="Externa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_______Microsoft_Office_PowerPoint_97-20031.ppt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_______Microsoft_Office_PowerPoint_97-20032.ppt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_______Microsoft_Office_PowerPoint_97-20033.ppt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_______Microsoft_Office_PowerPoint_97-20034.ppt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_______Microsoft_Office_PowerPoint_97-20035.ppt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12.gif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_______Microsoft_Office_PowerPoint_97-20036.ppt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10.jpeg"/><Relationship Id="rId5" Type="http://schemas.openxmlformats.org/officeDocument/2006/relationships/image" Target="../media/image12.gif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_______Microsoft_Office_PowerPoint_97-20037.ppt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10.jpeg"/><Relationship Id="rId5" Type="http://schemas.openxmlformats.org/officeDocument/2006/relationships/image" Target="../media/image12.gif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image" Target="../media/image10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12.gif"/><Relationship Id="rId5" Type="http://schemas.openxmlformats.org/officeDocument/2006/relationships/image" Target="../media/image11.jpeg"/><Relationship Id="rId4" Type="http://schemas.openxmlformats.org/officeDocument/2006/relationships/oleObject" Target="../embeddings/____________Microsoft_Office_PowerPoint_97-20038.ppt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_______Microsoft_Office_PowerPoint_97-20039.ppt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1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_______Microsoft_Office_PowerPoint_97-200310.ppt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10.jpeg"/><Relationship Id="rId5" Type="http://schemas.openxmlformats.org/officeDocument/2006/relationships/image" Target="../media/image12.gif"/><Relationship Id="rId4" Type="http://schemas.openxmlformats.org/officeDocument/2006/relationships/image" Target="../media/image11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_______Microsoft_Office_PowerPoint_97-200311.ppt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15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_______Microsoft_Office_PowerPoint_97-200312.ppt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Relationship Id="rId6" Type="http://schemas.openxmlformats.org/officeDocument/2006/relationships/image" Target="../media/image10.jpeg"/><Relationship Id="rId5" Type="http://schemas.openxmlformats.org/officeDocument/2006/relationships/image" Target="../media/image12.gif"/><Relationship Id="rId4" Type="http://schemas.openxmlformats.org/officeDocument/2006/relationships/image" Target="../media/image11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_______Microsoft_Office_PowerPoint_97-200313.ppt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3.v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_______Microsoft_Office_PowerPoint_97-200314.ppt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4.v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_______Microsoft_Office_PowerPoint_97-200315.ppt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5.v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_______Microsoft_Office_PowerPoint_97-200316.ppt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6.v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_______Microsoft_Office_PowerPoint_97-200317.ppt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7.v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_______Microsoft_Office_PowerPoint_97-200318.ppt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8.v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_______Microsoft_Office_PowerPoint_97-200319.ppt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9.v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_______Microsoft_Office_PowerPoint_97-200320.ppt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0.v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_______Microsoft_Office_PowerPoint_97-200321.ppt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1.v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_______Microsoft_Office_PowerPoint_97-200322.ppt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2.v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_______Microsoft_Office_PowerPoint_97-200323.ppt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3.vml"/><Relationship Id="rId6" Type="http://schemas.openxmlformats.org/officeDocument/2006/relationships/image" Target="../media/image10.jpeg"/><Relationship Id="rId5" Type="http://schemas.openxmlformats.org/officeDocument/2006/relationships/image" Target="../media/image12.gif"/><Relationship Id="rId4" Type="http://schemas.openxmlformats.org/officeDocument/2006/relationships/image" Target="../media/image11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_______Microsoft_Office_PowerPoint_97-200324.ppt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4.vml"/><Relationship Id="rId4" Type="http://schemas.openxmlformats.org/officeDocument/2006/relationships/image" Target="../media/image11.jpe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oleObject" Target="../embeddings/____________Microsoft_Office_PowerPoint_97-200325.ppt"/><Relationship Id="rId7" Type="http://schemas.openxmlformats.org/officeDocument/2006/relationships/image" Target="../media/image20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5.v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_______Microsoft_Office_PowerPoint_97-200326.ppt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6.vml"/><Relationship Id="rId4" Type="http://schemas.openxmlformats.org/officeDocument/2006/relationships/image" Target="../media/image11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_______Microsoft_Office_PowerPoint_97-200327.ppt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7.vml"/><Relationship Id="rId4" Type="http://schemas.openxmlformats.org/officeDocument/2006/relationships/image" Target="../media/image11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_______Microsoft_Office_PowerPoint_97-200328.ppt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8.vml"/><Relationship Id="rId5" Type="http://schemas.openxmlformats.org/officeDocument/2006/relationships/image" Target="../media/image12.gif"/><Relationship Id="rId4" Type="http://schemas.openxmlformats.org/officeDocument/2006/relationships/image" Target="../media/image11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_______Microsoft_Office_PowerPoint_97-200329.ppt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9.v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_______Microsoft_Office_PowerPoint_97-200330.ppt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0.vml"/><Relationship Id="rId6" Type="http://schemas.openxmlformats.org/officeDocument/2006/relationships/image" Target="../media/image10.jpeg"/><Relationship Id="rId5" Type="http://schemas.openxmlformats.org/officeDocument/2006/relationships/image" Target="../media/image12.gif"/><Relationship Id="rId4" Type="http://schemas.openxmlformats.org/officeDocument/2006/relationships/image" Target="../media/image11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_______Microsoft_Office_PowerPoint_97-200331.ppt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1.v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_______Microsoft_Office_PowerPoint_97-200332.ppt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2.vml"/><Relationship Id="rId4" Type="http://schemas.openxmlformats.org/officeDocument/2006/relationships/image" Target="../media/image2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20482" name="Picture 2" descr="F:\Анфиса\сказочная страна.gif"/>
          <p:cNvPicPr>
            <a:picLocks noGrp="1" noChangeAspect="1" noChangeArrowheads="1" noCro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6" name="TextBox 15"/>
          <p:cNvSpPr txBox="1"/>
          <p:nvPr/>
        </p:nvSpPr>
        <p:spPr>
          <a:xfrm>
            <a:off x="4139952" y="1268760"/>
            <a:ext cx="50040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  <a:latin typeface="+mj-lt"/>
              </a:rPr>
              <a:t>ДОБРО ПОЖАЛОВАТЬ!</a:t>
            </a:r>
            <a:endParaRPr lang="ru-RU" sz="5400" b="1" dirty="0">
              <a:solidFill>
                <a:srgbClr val="FF0000"/>
              </a:solidFill>
              <a:latin typeface="+mj-lt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20482" name="Picture 2" descr="F:\Анфиса\сказочная страна.gif"/>
          <p:cNvPicPr>
            <a:picLocks noGrp="1" noChangeAspect="1" noChangeArrowheads="1" noCro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Oval 4"/>
          <p:cNvSpPr>
            <a:spLocks noChangeArrowheads="1"/>
          </p:cNvSpPr>
          <p:nvPr/>
        </p:nvSpPr>
        <p:spPr bwMode="auto">
          <a:xfrm>
            <a:off x="1691680" y="1772816"/>
            <a:ext cx="914400" cy="914400"/>
          </a:xfrm>
          <a:prstGeom prst="ellipse">
            <a:avLst/>
          </a:prstGeom>
          <a:gradFill rotWithShape="1">
            <a:gsLst>
              <a:gs pos="0">
                <a:srgbClr val="66FF66">
                  <a:gamma/>
                  <a:shade val="76078"/>
                  <a:invGamma/>
                </a:srgbClr>
              </a:gs>
              <a:gs pos="50000">
                <a:srgbClr val="66FF66"/>
              </a:gs>
              <a:gs pos="100000">
                <a:srgbClr val="66FF66">
                  <a:gamma/>
                  <a:shade val="76078"/>
                  <a:invGamma/>
                </a:srgbClr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ru-RU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Ф</a:t>
            </a:r>
          </a:p>
        </p:txBody>
      </p:sp>
      <p:sp>
        <p:nvSpPr>
          <p:cNvPr id="9" name="Oval 5"/>
          <p:cNvSpPr>
            <a:spLocks noChangeArrowheads="1"/>
          </p:cNvSpPr>
          <p:nvPr/>
        </p:nvSpPr>
        <p:spPr bwMode="auto">
          <a:xfrm>
            <a:off x="2699792" y="1196752"/>
            <a:ext cx="914400" cy="914400"/>
          </a:xfrm>
          <a:prstGeom prst="ellipse">
            <a:avLst/>
          </a:prstGeom>
          <a:gradFill rotWithShape="1">
            <a:gsLst>
              <a:gs pos="0">
                <a:srgbClr val="0000FF">
                  <a:gamma/>
                  <a:shade val="56078"/>
                  <a:invGamma/>
                </a:srgbClr>
              </a:gs>
              <a:gs pos="50000">
                <a:srgbClr val="0000FF"/>
              </a:gs>
              <a:gs pos="100000">
                <a:srgbClr val="0000FF">
                  <a:gamma/>
                  <a:shade val="56078"/>
                  <a:invGamma/>
                </a:srgbClr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ru-RU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Э</a:t>
            </a:r>
          </a:p>
        </p:txBody>
      </p:sp>
      <p:sp>
        <p:nvSpPr>
          <p:cNvPr id="10" name="Oval 6"/>
          <p:cNvSpPr>
            <a:spLocks noChangeArrowheads="1"/>
          </p:cNvSpPr>
          <p:nvPr/>
        </p:nvSpPr>
        <p:spPr bwMode="auto">
          <a:xfrm>
            <a:off x="4211960" y="1124744"/>
            <a:ext cx="914400" cy="914400"/>
          </a:xfrm>
          <a:prstGeom prst="ellipse">
            <a:avLst/>
          </a:prstGeom>
          <a:gradFill rotWithShape="1">
            <a:gsLst>
              <a:gs pos="0">
                <a:srgbClr val="FADDA4">
                  <a:gamma/>
                  <a:shade val="46275"/>
                  <a:invGamma/>
                </a:srgbClr>
              </a:gs>
              <a:gs pos="50000">
                <a:srgbClr val="FADDA4"/>
              </a:gs>
              <a:gs pos="100000">
                <a:srgbClr val="FADDA4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ru-RU" sz="48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М</a:t>
            </a:r>
          </a:p>
        </p:txBody>
      </p:sp>
      <p:sp>
        <p:nvSpPr>
          <p:cNvPr id="11" name="Oval 7"/>
          <p:cNvSpPr>
            <a:spLocks noChangeArrowheads="1"/>
          </p:cNvSpPr>
          <p:nvPr/>
        </p:nvSpPr>
        <p:spPr bwMode="auto">
          <a:xfrm>
            <a:off x="5148064" y="1772816"/>
            <a:ext cx="914400" cy="914400"/>
          </a:xfrm>
          <a:prstGeom prst="ellipse">
            <a:avLst/>
          </a:prstGeom>
          <a:gradFill rotWithShape="1">
            <a:gsLst>
              <a:gs pos="0">
                <a:srgbClr val="FF0000">
                  <a:gamma/>
                  <a:shade val="46275"/>
                  <a:invGamma/>
                </a:srgbClr>
              </a:gs>
              <a:gs pos="50000">
                <a:srgbClr val="FF0000"/>
              </a:gs>
              <a:gs pos="100000">
                <a:srgbClr val="FF0000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ru-RU" sz="4800" b="1" dirty="0">
                <a:solidFill>
                  <a:srgbClr val="FFCC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П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55576" y="3429001"/>
            <a:ext cx="813690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ln w="6350">
                  <a:solidFill>
                    <a:schemeClr val="tx1"/>
                  </a:solidFill>
                </a:ln>
                <a:solidFill>
                  <a:srgbClr val="FF0000"/>
                </a:solidFill>
                <a:latin typeface="+mj-lt"/>
              </a:rPr>
              <a:t>Путешествие </a:t>
            </a:r>
          </a:p>
          <a:p>
            <a:pPr algn="ctr"/>
            <a:r>
              <a:rPr lang="ru-RU" sz="3600" b="1" dirty="0" smtClean="0">
                <a:ln w="6350">
                  <a:solidFill>
                    <a:schemeClr val="tx1"/>
                  </a:solidFill>
                </a:ln>
                <a:solidFill>
                  <a:srgbClr val="FF0000"/>
                </a:solidFill>
                <a:latin typeface="+mj-lt"/>
              </a:rPr>
              <a:t>в сказку «Репка» </a:t>
            </a:r>
          </a:p>
          <a:p>
            <a:pPr algn="ctr"/>
            <a:r>
              <a:rPr lang="ru-RU" sz="3600" b="1" dirty="0" smtClean="0">
                <a:ln w="6350">
                  <a:solidFill>
                    <a:schemeClr val="tx1"/>
                  </a:solidFill>
                </a:ln>
                <a:solidFill>
                  <a:srgbClr val="FF0000"/>
                </a:solidFill>
                <a:latin typeface="+mj-lt"/>
              </a:rPr>
              <a:t> «Счет до 10.»</a:t>
            </a:r>
          </a:p>
          <a:p>
            <a:pPr algn="ctr"/>
            <a:endParaRPr lang="ru-RU" sz="2000" b="1" dirty="0" smtClean="0">
              <a:ln w="6350">
                <a:solidFill>
                  <a:schemeClr val="tx1"/>
                </a:solidFill>
              </a:ln>
              <a:solidFill>
                <a:srgbClr val="FF0000"/>
              </a:solidFill>
              <a:latin typeface="+mj-lt"/>
            </a:endParaRPr>
          </a:p>
          <a:p>
            <a:pPr algn="ctr"/>
            <a:endParaRPr lang="ru-RU" sz="2000" b="1" dirty="0" smtClean="0">
              <a:ln w="6350">
                <a:solidFill>
                  <a:schemeClr val="tx1"/>
                </a:solidFill>
              </a:ln>
              <a:solidFill>
                <a:srgbClr val="FF0000"/>
              </a:solidFill>
              <a:latin typeface="+mj-lt"/>
            </a:endParaRPr>
          </a:p>
          <a:p>
            <a:pPr algn="ctr"/>
            <a:r>
              <a:rPr lang="ru-RU" sz="2000" b="1" dirty="0" smtClean="0">
                <a:ln w="6350">
                  <a:solidFill>
                    <a:schemeClr val="tx1"/>
                  </a:solidFill>
                </a:ln>
                <a:solidFill>
                  <a:srgbClr val="FF0000"/>
                </a:solidFill>
                <a:latin typeface="+mj-lt"/>
              </a:rPr>
              <a:t>                                                                                          Воспитатель:</a:t>
            </a:r>
          </a:p>
          <a:p>
            <a:pPr algn="ctr"/>
            <a:r>
              <a:rPr lang="ru-RU" sz="2000" b="1" smtClean="0">
                <a:ln w="6350">
                  <a:solidFill>
                    <a:schemeClr val="tx1"/>
                  </a:solidFill>
                </a:ln>
                <a:solidFill>
                  <a:srgbClr val="FF0000"/>
                </a:solidFill>
                <a:latin typeface="+mj-lt"/>
              </a:rPr>
              <a:t>                                                                                            Молова</a:t>
            </a:r>
            <a:r>
              <a:rPr lang="ru-RU" sz="2000" b="1" dirty="0" smtClean="0">
                <a:ln w="6350">
                  <a:solidFill>
                    <a:schemeClr val="tx1"/>
                  </a:solidFill>
                </a:ln>
                <a:solidFill>
                  <a:srgbClr val="FF0000"/>
                </a:solidFill>
                <a:latin typeface="+mj-lt"/>
              </a:rPr>
              <a:t> А.Х .</a:t>
            </a:r>
          </a:p>
          <a:p>
            <a:pPr algn="ctr"/>
            <a:endParaRPr lang="ru-RU" sz="3600" b="1" dirty="0" smtClean="0">
              <a:ln w="6350">
                <a:solidFill>
                  <a:schemeClr val="tx1"/>
                </a:solidFill>
              </a:ln>
              <a:solidFill>
                <a:srgbClr val="FF0000"/>
              </a:solidFill>
              <a:latin typeface="+mj-lt"/>
            </a:endParaRPr>
          </a:p>
          <a:p>
            <a:pPr algn="ctr"/>
            <a:endParaRPr lang="ru-RU" sz="3600" b="1" dirty="0" smtClean="0">
              <a:ln w="6350">
                <a:solidFill>
                  <a:schemeClr val="tx1"/>
                </a:solidFill>
              </a:ln>
              <a:solidFill>
                <a:srgbClr val="FF0000"/>
              </a:solidFill>
              <a:latin typeface="+mj-lt"/>
            </a:endParaRPr>
          </a:p>
          <a:p>
            <a:pPr algn="ctr"/>
            <a:r>
              <a:rPr lang="ru-RU" sz="2000" b="1" dirty="0" smtClean="0">
                <a:ln w="6350">
                  <a:solidFill>
                    <a:schemeClr val="tx1"/>
                  </a:solidFill>
                </a:ln>
                <a:solidFill>
                  <a:srgbClr val="FF0000"/>
                </a:solidFill>
                <a:latin typeface="+mj-lt"/>
              </a:rPr>
              <a:t> </a:t>
            </a:r>
            <a:endParaRPr lang="ru-RU" sz="2000" b="1" dirty="0">
              <a:ln w="6350">
                <a:solidFill>
                  <a:schemeClr val="tx1"/>
                </a:solidFill>
              </a:ln>
              <a:solidFill>
                <a:srgbClr val="FF0000"/>
              </a:solidFill>
              <a:latin typeface="+mj-lt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1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10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100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1000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1000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1000"/>
                                        <p:tgtEl>
                                          <p:spTgt spid="1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 descr="Picture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750" y="404813"/>
            <a:ext cx="8064500" cy="5995987"/>
          </a:xfrm>
          <a:prstGeom prst="rect">
            <a:avLst/>
          </a:prstGeom>
          <a:solidFill>
            <a:srgbClr val="CCCC00"/>
          </a:solidFill>
        </p:spPr>
      </p:pic>
      <p:pic>
        <p:nvPicPr>
          <p:cNvPr id="5" name="Picture 6" descr="post-2561-119574869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>
            <a:off x="5143504" y="2714620"/>
            <a:ext cx="2071702" cy="2179638"/>
          </a:xfrm>
          <a:prstGeom prst="rect">
            <a:avLst/>
          </a:prstGeom>
          <a:noFill/>
          <a:ln/>
        </p:spPr>
      </p:pic>
      <p:pic>
        <p:nvPicPr>
          <p:cNvPr id="6" name="Picture 2" descr="C:\Users\202\Documents\колобок в шапочке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43570" y="3786190"/>
            <a:ext cx="1643073" cy="2357449"/>
          </a:xfrm>
          <a:prstGeom prst="rect">
            <a:avLst/>
          </a:prstGeom>
          <a:noFill/>
        </p:spPr>
      </p:pic>
      <p:pic>
        <p:nvPicPr>
          <p:cNvPr id="7" name="Picture 65" descr="G:\работа с през\картиночки\анимашки\анимашки\Солнышко_(подборка_анимации)\solnce\1252911221_8045946_7169043_sw581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8596" y="285728"/>
            <a:ext cx="2438400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AUD-20171115-WA0009.mp3">
            <a:hlinkClick r:id="" action="ppaction://media"/>
          </p:cNvPr>
          <p:cNvPicPr>
            <a:picLocks noGrp="1" noRot="1" noChangeAspect="1"/>
          </p:cNvPicPr>
          <p:nvPr>
            <p:ph idx="1"/>
            <a:audioFile r:link="rId1"/>
          </p:nvPr>
        </p:nvPicPr>
        <p:blipFill>
          <a:blip r:embed="rId7" cstate="print"/>
          <a:stretch>
            <a:fillRect/>
          </a:stretch>
        </p:blipFill>
        <p:spPr>
          <a:xfrm>
            <a:off x="642910" y="3714752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8724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0" y="0"/>
          <a:ext cx="9144000" cy="6858000"/>
        </p:xfrm>
        <a:graphic>
          <a:graphicData uri="http://schemas.openxmlformats.org/presentationml/2006/ole">
            <p:oleObj spid="_x0000_s120834" name="Презентация" r:id="rId3" imgW="4570610" imgH="3427643" progId="PowerPoint.Show.8">
              <p:embed/>
            </p:oleObj>
          </a:graphicData>
        </a:graphic>
      </p:graphicFrame>
      <p:sp>
        <p:nvSpPr>
          <p:cNvPr id="2052" name="AutoShape 4" descr="https://im0-tub-ru.yandex.net/i?id=b1a8589b898084d81322425922a2b0c9-l&amp;n=13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>
            <a:normAutofit/>
          </a:bodyPr>
          <a:lstStyle/>
          <a:p>
            <a:r>
              <a:rPr lang="ru-RU" sz="4800" b="1" dirty="0" smtClean="0">
                <a:solidFill>
                  <a:srgbClr val="7030A0"/>
                </a:solidFill>
              </a:rPr>
              <a:t>В круг </a:t>
            </a:r>
            <a:r>
              <a:rPr lang="ru-RU" sz="4800" b="1" err="1" smtClean="0">
                <a:solidFill>
                  <a:srgbClr val="7030A0"/>
                </a:solidFill>
              </a:rPr>
              <a:t>широкий</a:t>
            </a:r>
            <a:r>
              <a:rPr lang="ru-RU" sz="4800" b="1" smtClean="0">
                <a:solidFill>
                  <a:srgbClr val="7030A0"/>
                </a:solidFill>
              </a:rPr>
              <a:t>, вижу </a:t>
            </a:r>
            <a:r>
              <a:rPr lang="ru-RU" sz="4800" b="1" dirty="0" smtClean="0">
                <a:solidFill>
                  <a:srgbClr val="7030A0"/>
                </a:solidFill>
              </a:rPr>
              <a:t>я, </a:t>
            </a:r>
          </a:p>
          <a:p>
            <a:r>
              <a:rPr lang="ru-RU" sz="4800" b="1" dirty="0" smtClean="0">
                <a:solidFill>
                  <a:srgbClr val="7030A0"/>
                </a:solidFill>
              </a:rPr>
              <a:t>Встали все мои друзья. </a:t>
            </a:r>
          </a:p>
          <a:p>
            <a:r>
              <a:rPr lang="ru-RU" sz="4800" b="1" dirty="0" smtClean="0">
                <a:solidFill>
                  <a:srgbClr val="7030A0"/>
                </a:solidFill>
              </a:rPr>
              <a:t>В центре круга соберемся, и на месте повернемся.</a:t>
            </a:r>
          </a:p>
          <a:p>
            <a:r>
              <a:rPr lang="ru-RU" sz="4800" b="1" dirty="0" smtClean="0">
                <a:solidFill>
                  <a:srgbClr val="7030A0"/>
                </a:solidFill>
              </a:rPr>
              <a:t>Улыбнемся, подмигнем, путешествовать начнем.</a:t>
            </a:r>
            <a:endParaRPr lang="ru-RU" sz="48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0" y="0"/>
          <a:ext cx="9144000" cy="6858000"/>
        </p:xfrm>
        <a:graphic>
          <a:graphicData uri="http://schemas.openxmlformats.org/presentationml/2006/ole">
            <p:oleObj spid="_x0000_s2052" name="Презентация" r:id="rId3" imgW="4292950" imgH="3220092" progId="PowerPoint.Show.8">
              <p:embed/>
            </p:oleObj>
          </a:graphicData>
        </a:graphic>
      </p:graphicFrame>
      <p:sp>
        <p:nvSpPr>
          <p:cNvPr id="2052" name="AutoShape 4" descr="https://im0-tub-ru.yandex.net/i?id=b1a8589b898084d81322425922a2b0c9-l&amp;n=13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4" name="Picture 6" descr="https://www.templepourlapaix.org/wp-content/uploads/2019/04/m%C3%A9ditation-enfant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7175" cy="68580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0" y="0"/>
          <a:ext cx="9144000" cy="6858000"/>
        </p:xfrm>
        <a:graphic>
          <a:graphicData uri="http://schemas.openxmlformats.org/presentationml/2006/ole">
            <p:oleObj spid="_x0000_s61444" name="Презентация" r:id="rId3" imgW="4570610" imgH="3427643" progId="PowerPoint.Show.8">
              <p:embed/>
            </p:oleObj>
          </a:graphicData>
        </a:graphic>
      </p:graphicFrame>
      <p:sp>
        <p:nvSpPr>
          <p:cNvPr id="2052" name="AutoShape 4" descr="https://im0-tub-ru.yandex.net/i?id=b1a8589b898084d81322425922a2b0c9-l&amp;n=13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800" b="1" dirty="0" smtClean="0">
                <a:solidFill>
                  <a:srgbClr val="7030A0"/>
                </a:solidFill>
              </a:rPr>
              <a:t>Вырастил однажды дед</a:t>
            </a:r>
          </a:p>
          <a:p>
            <a:r>
              <a:rPr lang="ru-RU" sz="4800" b="1" dirty="0" smtClean="0">
                <a:solidFill>
                  <a:srgbClr val="7030A0"/>
                </a:solidFill>
              </a:rPr>
              <a:t>Этот овощ на обед, </a:t>
            </a:r>
          </a:p>
          <a:p>
            <a:r>
              <a:rPr lang="ru-RU" sz="4800" b="1" dirty="0" smtClean="0">
                <a:solidFill>
                  <a:srgbClr val="7030A0"/>
                </a:solidFill>
              </a:rPr>
              <a:t>А потом его тащил</a:t>
            </a:r>
          </a:p>
          <a:p>
            <a:r>
              <a:rPr lang="ru-RU" sz="4800" b="1" dirty="0" smtClean="0">
                <a:solidFill>
                  <a:srgbClr val="7030A0"/>
                </a:solidFill>
              </a:rPr>
              <a:t>Вместе с бабкой что есть сил</a:t>
            </a:r>
          </a:p>
          <a:p>
            <a:r>
              <a:rPr lang="ru-RU" sz="4800" b="1" dirty="0" smtClean="0">
                <a:solidFill>
                  <a:srgbClr val="7030A0"/>
                </a:solidFill>
              </a:rPr>
              <a:t>Дети знают эту сказку</a:t>
            </a:r>
            <a:endParaRPr lang="ru-RU" sz="48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0" y="0"/>
          <a:ext cx="9144000" cy="6858000"/>
        </p:xfrm>
        <a:graphic>
          <a:graphicData uri="http://schemas.openxmlformats.org/presentationml/2006/ole">
            <p:oleObj spid="_x0000_s22532" name="Презентация" r:id="rId3" imgW="4570610" imgH="3427643" progId="PowerPoint.Show.8">
              <p:embed/>
            </p:oleObj>
          </a:graphicData>
        </a:graphic>
      </p:graphicFrame>
      <p:sp>
        <p:nvSpPr>
          <p:cNvPr id="2052" name="AutoShape 4" descr="https://im0-tub-ru.yandex.net/i?id=b1a8589b898084d81322425922a2b0c9-l&amp;n=13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8" name="Рисунок 7" descr="C:\Users\202\Documents\РЕПКА.jpg"/>
          <p:cNvPicPr/>
          <p:nvPr/>
        </p:nvPicPr>
        <p:blipFill>
          <a:blip r:embed="rId4" cstate="print"/>
          <a:srcRect l="2163" t="3756" r="52950" b="46884"/>
          <a:stretch>
            <a:fillRect/>
          </a:stretch>
        </p:blipFill>
        <p:spPr bwMode="auto">
          <a:xfrm>
            <a:off x="1571604" y="785794"/>
            <a:ext cx="5357850" cy="5000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0" y="0"/>
          <a:ext cx="9144000" cy="6858000"/>
        </p:xfrm>
        <a:graphic>
          <a:graphicData uri="http://schemas.openxmlformats.org/presentationml/2006/ole">
            <p:oleObj spid="_x0000_s25604" name="Презентация" r:id="rId3" imgW="4570610" imgH="3427643" progId="PowerPoint.Show.8">
              <p:embed/>
            </p:oleObj>
          </a:graphicData>
        </a:graphic>
      </p:graphicFrame>
      <p:sp>
        <p:nvSpPr>
          <p:cNvPr id="2052" name="AutoShape 4" descr="https://im0-tub-ru.yandex.net/i?id=b1a8589b898084d81322425922a2b0c9-l&amp;n=13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" name="Рисунок 8" descr="C:\Users\202\Downloads\РЕПКА.jpg"/>
          <p:cNvPicPr/>
          <p:nvPr/>
        </p:nvPicPr>
        <p:blipFill>
          <a:blip r:embed="rId4" cstate="print"/>
          <a:srcRect l="60983" r="2956" b="70369"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4" name="Picture 4" descr="C:\Users\202\Documents\ксюша солн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42852"/>
            <a:ext cx="1905000" cy="19050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0" y="0"/>
          <a:ext cx="9144000" cy="6858000"/>
        </p:xfrm>
        <a:graphic>
          <a:graphicData uri="http://schemas.openxmlformats.org/presentationml/2006/ole">
            <p:oleObj spid="_x0000_s49156" name="Презентация" r:id="rId3" imgW="4570610" imgH="3427643" progId="PowerPoint.Show.8">
              <p:embed/>
            </p:oleObj>
          </a:graphicData>
        </a:graphic>
      </p:graphicFrame>
      <p:sp>
        <p:nvSpPr>
          <p:cNvPr id="2052" name="AutoShape 4" descr="https://im0-tub-ru.yandex.net/i?id=b1a8589b898084d81322425922a2b0c9-l&amp;n=13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" name="Рисунок 8" descr="C:\Users\202\Downloads\РЕПКА.jpg"/>
          <p:cNvPicPr/>
          <p:nvPr/>
        </p:nvPicPr>
        <p:blipFill>
          <a:blip r:embed="rId4" cstate="print"/>
          <a:srcRect l="60983" r="2956" b="70369"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4" name="Picture 4" descr="C:\Users\202\Documents\ксюша солн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42852"/>
            <a:ext cx="1905000" cy="1905000"/>
          </a:xfrm>
          <a:prstGeom prst="rect">
            <a:avLst/>
          </a:prstGeom>
          <a:noFill/>
        </p:spPr>
      </p:pic>
      <p:pic>
        <p:nvPicPr>
          <p:cNvPr id="8" name="Рисунок 7" descr="C:\Users\202\Documents\РЕПКА.jpg"/>
          <p:cNvPicPr/>
          <p:nvPr/>
        </p:nvPicPr>
        <p:blipFill>
          <a:blip r:embed="rId6" cstate="print"/>
          <a:srcRect l="2163" t="3756" r="57938" b="46884"/>
          <a:stretch>
            <a:fillRect/>
          </a:stretch>
        </p:blipFill>
        <p:spPr bwMode="auto">
          <a:xfrm>
            <a:off x="0" y="4429132"/>
            <a:ext cx="1785918" cy="24288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C:\Users\202\Downloads\РЕПКА.jpg"/>
          <p:cNvPicPr/>
          <p:nvPr/>
        </p:nvPicPr>
        <p:blipFill>
          <a:blip r:embed="rId4" cstate="print"/>
          <a:srcRect l="3561" t="34146" r="67949"/>
          <a:stretch>
            <a:fillRect/>
          </a:stretch>
        </p:blipFill>
        <p:spPr bwMode="auto">
          <a:xfrm>
            <a:off x="1785918" y="4071942"/>
            <a:ext cx="1143009" cy="27860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0" y="0"/>
          <a:ext cx="9144000" cy="6858000"/>
        </p:xfrm>
        <a:graphic>
          <a:graphicData uri="http://schemas.openxmlformats.org/presentationml/2006/ole">
            <p:oleObj spid="_x0000_s73730" name="Презентация" r:id="rId3" imgW="4570610" imgH="3427643" progId="PowerPoint.Show.8">
              <p:embed/>
            </p:oleObj>
          </a:graphicData>
        </a:graphic>
      </p:graphicFrame>
      <p:sp>
        <p:nvSpPr>
          <p:cNvPr id="2052" name="AutoShape 4" descr="https://im0-tub-ru.yandex.net/i?id=b1a8589b898084d81322425922a2b0c9-l&amp;n=13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" name="Рисунок 8" descr="C:\Users\202\Downloads\РЕПКА.jpg"/>
          <p:cNvPicPr/>
          <p:nvPr/>
        </p:nvPicPr>
        <p:blipFill>
          <a:blip r:embed="rId4" cstate="print"/>
          <a:srcRect l="60983" r="2956" b="70369"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4" name="Picture 4" descr="C:\Users\202\Documents\ксюша солн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42852"/>
            <a:ext cx="1905000" cy="1905000"/>
          </a:xfrm>
          <a:prstGeom prst="rect">
            <a:avLst/>
          </a:prstGeom>
          <a:noFill/>
        </p:spPr>
      </p:pic>
      <p:pic>
        <p:nvPicPr>
          <p:cNvPr id="8" name="Рисунок 7" descr="C:\Users\202\Documents\РЕПКА.jpg"/>
          <p:cNvPicPr/>
          <p:nvPr/>
        </p:nvPicPr>
        <p:blipFill>
          <a:blip r:embed="rId6" cstate="print"/>
          <a:srcRect l="2163" t="3756" r="57938" b="46884"/>
          <a:stretch>
            <a:fillRect/>
          </a:stretch>
        </p:blipFill>
        <p:spPr bwMode="auto">
          <a:xfrm>
            <a:off x="0" y="4429132"/>
            <a:ext cx="1785918" cy="24288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C:\Users\202\Downloads\РЕПКА.jpg"/>
          <p:cNvPicPr/>
          <p:nvPr/>
        </p:nvPicPr>
        <p:blipFill>
          <a:blip r:embed="rId4" cstate="print"/>
          <a:srcRect l="3561" t="34146" r="67949"/>
          <a:stretch>
            <a:fillRect/>
          </a:stretch>
        </p:blipFill>
        <p:spPr bwMode="auto">
          <a:xfrm>
            <a:off x="1785918" y="4071942"/>
            <a:ext cx="1143009" cy="27860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C:\Users\202\Downloads\РЕПКА.jpg"/>
          <p:cNvPicPr/>
          <p:nvPr/>
        </p:nvPicPr>
        <p:blipFill>
          <a:blip r:embed="rId4" cstate="print"/>
          <a:srcRect l="60876" t="40244" r="15679"/>
          <a:stretch>
            <a:fillRect/>
          </a:stretch>
        </p:blipFill>
        <p:spPr bwMode="auto">
          <a:xfrm>
            <a:off x="2857488" y="4071942"/>
            <a:ext cx="1267354" cy="27860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00608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pic>
        <p:nvPicPr>
          <p:cNvPr id="81922" name="Picture 2" descr="https://placepic.ru/wp-content/uploads/2021/06/img8-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232900" cy="6741368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0" y="0"/>
          <a:ext cx="9144000" cy="6858000"/>
        </p:xfrm>
        <a:graphic>
          <a:graphicData uri="http://schemas.openxmlformats.org/presentationml/2006/ole">
            <p:oleObj spid="_x0000_s74754" name="Презентация" r:id="rId4" imgW="4570610" imgH="3427643" progId="PowerPoint.Show.8">
              <p:embed/>
            </p:oleObj>
          </a:graphicData>
        </a:graphic>
      </p:graphicFrame>
      <p:sp>
        <p:nvSpPr>
          <p:cNvPr id="2052" name="AutoShape 4" descr="https://im0-tub-ru.yandex.net/i?id=b1a8589b898084d81322425922a2b0c9-l&amp;n=13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" name="Рисунок 8" descr="C:\Users\202\Downloads\РЕПКА.jpg"/>
          <p:cNvPicPr/>
          <p:nvPr/>
        </p:nvPicPr>
        <p:blipFill>
          <a:blip r:embed="rId5" cstate="print"/>
          <a:srcRect l="60983" r="2956" b="70369"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4" name="Picture 4" descr="C:\Users\202\Documents\ксюша солн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142852"/>
            <a:ext cx="1905000" cy="1905000"/>
          </a:xfrm>
          <a:prstGeom prst="rect">
            <a:avLst/>
          </a:prstGeom>
          <a:noFill/>
        </p:spPr>
      </p:pic>
      <p:pic>
        <p:nvPicPr>
          <p:cNvPr id="8" name="Рисунок 7" descr="C:\Users\202\Documents\РЕПКА.jpg"/>
          <p:cNvPicPr/>
          <p:nvPr/>
        </p:nvPicPr>
        <p:blipFill>
          <a:blip r:embed="rId7" cstate="print"/>
          <a:srcRect l="2163" t="3756" r="57938" b="46884"/>
          <a:stretch>
            <a:fillRect/>
          </a:stretch>
        </p:blipFill>
        <p:spPr bwMode="auto">
          <a:xfrm>
            <a:off x="0" y="4429132"/>
            <a:ext cx="1785918" cy="24288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C:\Users\202\Downloads\РЕПКА.jpg"/>
          <p:cNvPicPr/>
          <p:nvPr/>
        </p:nvPicPr>
        <p:blipFill>
          <a:blip r:embed="rId5" cstate="print"/>
          <a:srcRect l="3561" t="34146" r="67949"/>
          <a:stretch>
            <a:fillRect/>
          </a:stretch>
        </p:blipFill>
        <p:spPr bwMode="auto">
          <a:xfrm>
            <a:off x="1785918" y="4071942"/>
            <a:ext cx="1143009" cy="27860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C:\Users\202\Downloads\РЕПКА.jpg"/>
          <p:cNvPicPr/>
          <p:nvPr/>
        </p:nvPicPr>
        <p:blipFill>
          <a:blip r:embed="rId5" cstate="print"/>
          <a:srcRect l="60876" t="40244" r="15679"/>
          <a:stretch>
            <a:fillRect/>
          </a:stretch>
        </p:blipFill>
        <p:spPr bwMode="auto">
          <a:xfrm>
            <a:off x="2857488" y="4071942"/>
            <a:ext cx="1267354" cy="27860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C:\Users\202\Downloads\РЕПКА.jpg"/>
          <p:cNvPicPr/>
          <p:nvPr/>
        </p:nvPicPr>
        <p:blipFill>
          <a:blip r:embed="rId5" cstate="print"/>
          <a:srcRect l="83752" t="29269" b="20373"/>
          <a:stretch>
            <a:fillRect/>
          </a:stretch>
        </p:blipFill>
        <p:spPr bwMode="auto">
          <a:xfrm>
            <a:off x="4071934" y="4071942"/>
            <a:ext cx="1044291" cy="27860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0" y="0"/>
          <a:ext cx="9144000" cy="6858000"/>
        </p:xfrm>
        <a:graphic>
          <a:graphicData uri="http://schemas.openxmlformats.org/presentationml/2006/ole">
            <p:oleObj spid="_x0000_s83970" name="Презентация" r:id="rId3" imgW="4570610" imgH="3427643" progId="PowerPoint.Show.8">
              <p:embed/>
            </p:oleObj>
          </a:graphicData>
        </a:graphic>
      </p:graphicFrame>
      <p:pic>
        <p:nvPicPr>
          <p:cNvPr id="5" name="Рисунок 4" descr="C:\Users\202\Documents\РЕПКА.jpg"/>
          <p:cNvPicPr/>
          <p:nvPr/>
        </p:nvPicPr>
        <p:blipFill>
          <a:blip r:embed="rId4" cstate="print"/>
          <a:srcRect l="60177" t="64127" r="20750" b="4444"/>
          <a:stretch>
            <a:fillRect/>
          </a:stretch>
        </p:blipFill>
        <p:spPr bwMode="auto">
          <a:xfrm>
            <a:off x="1" y="5685183"/>
            <a:ext cx="1000100" cy="11728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Users\202\Documents\РЕПКА.jpg"/>
          <p:cNvPicPr/>
          <p:nvPr/>
        </p:nvPicPr>
        <p:blipFill>
          <a:blip r:embed="rId4" cstate="print"/>
          <a:srcRect l="46962" t="8523" r="23782" b="40591"/>
          <a:stretch>
            <a:fillRect/>
          </a:stretch>
        </p:blipFill>
        <p:spPr bwMode="auto">
          <a:xfrm>
            <a:off x="1000100" y="4572008"/>
            <a:ext cx="1571636" cy="2017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C:\Users\202\Documents\РЕПКА.jpg"/>
          <p:cNvPicPr/>
          <p:nvPr/>
        </p:nvPicPr>
        <p:blipFill>
          <a:blip r:embed="rId4" cstate="print"/>
          <a:srcRect l="2774" t="53333" r="54221" b="3638"/>
          <a:stretch>
            <a:fillRect/>
          </a:stretch>
        </p:blipFill>
        <p:spPr bwMode="auto">
          <a:xfrm>
            <a:off x="2555776" y="3645024"/>
            <a:ext cx="1656184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C:\Users\202\Documents\РЕПКА.jpg"/>
          <p:cNvPicPr/>
          <p:nvPr/>
        </p:nvPicPr>
        <p:blipFill>
          <a:blip r:embed="rId4" cstate="print"/>
          <a:srcRect l="2384" t="53333" r="54221" b="3614"/>
          <a:stretch>
            <a:fillRect/>
          </a:stretch>
        </p:blipFill>
        <p:spPr bwMode="auto">
          <a:xfrm>
            <a:off x="4211960" y="1988840"/>
            <a:ext cx="2448272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C:\Users\202\Documents\РЕПКА.jpg"/>
          <p:cNvPicPr/>
          <p:nvPr/>
        </p:nvPicPr>
        <p:blipFill>
          <a:blip r:embed="rId4" cstate="print"/>
          <a:srcRect l="2163" t="3756" r="52950" b="46884"/>
          <a:stretch>
            <a:fillRect/>
          </a:stretch>
        </p:blipFill>
        <p:spPr bwMode="auto">
          <a:xfrm>
            <a:off x="6000760" y="0"/>
            <a:ext cx="3143240" cy="198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0" y="0"/>
          <a:ext cx="9144000" cy="6858000"/>
        </p:xfrm>
        <a:graphic>
          <a:graphicData uri="http://schemas.openxmlformats.org/presentationml/2006/ole">
            <p:oleObj spid="_x0000_s79874" name="Презентация" r:id="rId3" imgW="4570610" imgH="3427643" progId="PowerPoint.Show.8">
              <p:embed/>
            </p:oleObj>
          </a:graphicData>
        </a:graphic>
      </p:graphicFrame>
      <p:sp>
        <p:nvSpPr>
          <p:cNvPr id="2052" name="AutoShape 4" descr="https://im0-tub-ru.yandex.net/i?id=b1a8589b898084d81322425922a2b0c9-l&amp;n=13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" name="Рисунок 8" descr="C:\Users\202\Downloads\РЕПКА.jpg"/>
          <p:cNvPicPr/>
          <p:nvPr/>
        </p:nvPicPr>
        <p:blipFill>
          <a:blip r:embed="rId4" cstate="print"/>
          <a:srcRect l="60983" r="2956" b="70369"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4" name="Picture 4" descr="C:\Users\202\Documents\ксюша солн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42852"/>
            <a:ext cx="1905000" cy="1905000"/>
          </a:xfrm>
          <a:prstGeom prst="rect">
            <a:avLst/>
          </a:prstGeom>
          <a:noFill/>
        </p:spPr>
      </p:pic>
      <p:pic>
        <p:nvPicPr>
          <p:cNvPr id="8" name="Рисунок 7" descr="C:\Users\202\Documents\РЕПКА.jpg"/>
          <p:cNvPicPr/>
          <p:nvPr/>
        </p:nvPicPr>
        <p:blipFill>
          <a:blip r:embed="rId6" cstate="print"/>
          <a:srcRect l="2163" t="3756" r="57938" b="46884"/>
          <a:stretch>
            <a:fillRect/>
          </a:stretch>
        </p:blipFill>
        <p:spPr bwMode="auto">
          <a:xfrm>
            <a:off x="0" y="4429132"/>
            <a:ext cx="1785918" cy="24288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C:\Users\202\Downloads\РЕПКА.jpg"/>
          <p:cNvPicPr/>
          <p:nvPr/>
        </p:nvPicPr>
        <p:blipFill>
          <a:blip r:embed="rId4" cstate="print"/>
          <a:srcRect l="3561" t="34146" r="67949"/>
          <a:stretch>
            <a:fillRect/>
          </a:stretch>
        </p:blipFill>
        <p:spPr bwMode="auto">
          <a:xfrm>
            <a:off x="1785918" y="4071942"/>
            <a:ext cx="1143009" cy="27860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C:\Users\202\Downloads\РЕПКА.jpg"/>
          <p:cNvPicPr/>
          <p:nvPr/>
        </p:nvPicPr>
        <p:blipFill>
          <a:blip r:embed="rId4" cstate="print"/>
          <a:srcRect l="60876" t="40244" r="15679"/>
          <a:stretch>
            <a:fillRect/>
          </a:stretch>
        </p:blipFill>
        <p:spPr bwMode="auto">
          <a:xfrm>
            <a:off x="2857488" y="4071942"/>
            <a:ext cx="1267354" cy="27860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C:\Users\202\Downloads\РЕПКА.jpg"/>
          <p:cNvPicPr/>
          <p:nvPr/>
        </p:nvPicPr>
        <p:blipFill>
          <a:blip r:embed="rId4" cstate="print"/>
          <a:srcRect l="83752" t="29269" b="20373"/>
          <a:stretch>
            <a:fillRect/>
          </a:stretch>
        </p:blipFill>
        <p:spPr bwMode="auto">
          <a:xfrm>
            <a:off x="4071934" y="4071942"/>
            <a:ext cx="1044291" cy="27860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 descr="C:\Users\202\Downloads\РЕПКА.jpg"/>
          <p:cNvPicPr/>
          <p:nvPr/>
        </p:nvPicPr>
        <p:blipFill>
          <a:blip r:embed="rId4" cstate="print"/>
          <a:srcRect l="45297" t="59146" r="39442"/>
          <a:stretch>
            <a:fillRect/>
          </a:stretch>
        </p:blipFill>
        <p:spPr bwMode="auto">
          <a:xfrm>
            <a:off x="5000628" y="4429132"/>
            <a:ext cx="857256" cy="24288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74868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84994" name="AutoShape 2" descr="https://russianmagnets.com/images/stories/virtuemart/product/G03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84996" name="Picture 4" descr="https://russianmagnets.com/images/stories/virtuemart/product/G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0" y="0"/>
          <a:ext cx="9144000" cy="6858000"/>
        </p:xfrm>
        <a:graphic>
          <a:graphicData uri="http://schemas.openxmlformats.org/presentationml/2006/ole">
            <p:oleObj spid="_x0000_s100354" name="Презентация" r:id="rId3" imgW="4570610" imgH="3427643" progId="PowerPoint.Show.8">
              <p:embed/>
            </p:oleObj>
          </a:graphicData>
        </a:graphic>
      </p:graphicFrame>
      <p:sp>
        <p:nvSpPr>
          <p:cNvPr id="2052" name="AutoShape 4" descr="https://im0-tub-ru.yandex.net/i?id=b1a8589b898084d81322425922a2b0c9-l&amp;n=13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1571604" y="4000504"/>
            <a:ext cx="4286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857224" y="4357694"/>
            <a:ext cx="75009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1571604" y="2204864"/>
            <a:ext cx="692948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000" b="1" dirty="0" smtClean="0">
                <a:solidFill>
                  <a:srgbClr val="FF0000"/>
                </a:solidFill>
                <a:latin typeface="+mj-lt"/>
              </a:rPr>
              <a:t>ФИЗМИНУТКА</a:t>
            </a:r>
            <a:endParaRPr lang="ru-RU" sz="8000" b="1" dirty="0">
              <a:solidFill>
                <a:srgbClr val="FF0000"/>
              </a:solidFill>
              <a:latin typeface="+mj-lt"/>
            </a:endParaRPr>
          </a:p>
        </p:txBody>
      </p:sp>
      <p:pic>
        <p:nvPicPr>
          <p:cNvPr id="100356" name="Picture 4" descr="https://fs03.metod-kopilka.ru/images/doc/21/15393/img1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299575" cy="68580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0" y="0"/>
          <a:ext cx="9144000" cy="6858000"/>
        </p:xfrm>
        <a:graphic>
          <a:graphicData uri="http://schemas.openxmlformats.org/presentationml/2006/ole">
            <p:oleObj spid="_x0000_s78850" name="Презентация" r:id="rId3" imgW="4570610" imgH="3427643" progId="PowerPoint.Show.8">
              <p:embed/>
            </p:oleObj>
          </a:graphicData>
        </a:graphic>
      </p:graphicFrame>
      <p:sp>
        <p:nvSpPr>
          <p:cNvPr id="2052" name="AutoShape 4" descr="https://im0-tub-ru.yandex.net/i?id=b1a8589b898084d81322425922a2b0c9-l&amp;n=13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" name="Рисунок 8" descr="C:\Users\202\Downloads\РЕПКА.jpg"/>
          <p:cNvPicPr/>
          <p:nvPr/>
        </p:nvPicPr>
        <p:blipFill>
          <a:blip r:embed="rId4" cstate="print"/>
          <a:srcRect l="60983" r="2956" b="70369"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4" name="Picture 4" descr="C:\Users\202\Documents\ксюша солн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42852"/>
            <a:ext cx="1905000" cy="1905000"/>
          </a:xfrm>
          <a:prstGeom prst="rect">
            <a:avLst/>
          </a:prstGeom>
          <a:noFill/>
        </p:spPr>
      </p:pic>
      <p:pic>
        <p:nvPicPr>
          <p:cNvPr id="8" name="Рисунок 7" descr="C:\Users\202\Documents\РЕПКА.jpg"/>
          <p:cNvPicPr/>
          <p:nvPr/>
        </p:nvPicPr>
        <p:blipFill>
          <a:blip r:embed="rId6" cstate="print"/>
          <a:srcRect l="2163" t="3756" r="57938" b="46884"/>
          <a:stretch>
            <a:fillRect/>
          </a:stretch>
        </p:blipFill>
        <p:spPr bwMode="auto">
          <a:xfrm>
            <a:off x="0" y="4429132"/>
            <a:ext cx="1785918" cy="24288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C:\Users\202\Downloads\РЕПКА.jpg"/>
          <p:cNvPicPr/>
          <p:nvPr/>
        </p:nvPicPr>
        <p:blipFill>
          <a:blip r:embed="rId4" cstate="print"/>
          <a:srcRect l="3561" t="34146" r="67949"/>
          <a:stretch>
            <a:fillRect/>
          </a:stretch>
        </p:blipFill>
        <p:spPr bwMode="auto">
          <a:xfrm>
            <a:off x="1785918" y="4071942"/>
            <a:ext cx="1143009" cy="27860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C:\Users\202\Downloads\РЕПКА.jpg"/>
          <p:cNvPicPr/>
          <p:nvPr/>
        </p:nvPicPr>
        <p:blipFill>
          <a:blip r:embed="rId4" cstate="print"/>
          <a:srcRect l="60876" t="40244" r="15679"/>
          <a:stretch>
            <a:fillRect/>
          </a:stretch>
        </p:blipFill>
        <p:spPr bwMode="auto">
          <a:xfrm>
            <a:off x="2857488" y="4071942"/>
            <a:ext cx="1267354" cy="27860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C:\Users\202\Downloads\РЕПКА.jpg"/>
          <p:cNvPicPr/>
          <p:nvPr/>
        </p:nvPicPr>
        <p:blipFill>
          <a:blip r:embed="rId4" cstate="print"/>
          <a:srcRect l="83752" t="29269" b="20373"/>
          <a:stretch>
            <a:fillRect/>
          </a:stretch>
        </p:blipFill>
        <p:spPr bwMode="auto">
          <a:xfrm>
            <a:off x="4071934" y="4071942"/>
            <a:ext cx="1044291" cy="27860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 descr="C:\Users\202\Downloads\РЕПКА.jpg"/>
          <p:cNvPicPr/>
          <p:nvPr/>
        </p:nvPicPr>
        <p:blipFill>
          <a:blip r:embed="rId4" cstate="print"/>
          <a:srcRect l="45297" t="59146" r="39442"/>
          <a:stretch>
            <a:fillRect/>
          </a:stretch>
        </p:blipFill>
        <p:spPr bwMode="auto">
          <a:xfrm>
            <a:off x="5000628" y="4429132"/>
            <a:ext cx="857256" cy="24288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Рисунок 13" descr="C:\Users\202\Downloads\РЕПКА.jpg"/>
          <p:cNvPicPr/>
          <p:nvPr/>
        </p:nvPicPr>
        <p:blipFill>
          <a:blip r:embed="rId4" cstate="print"/>
          <a:srcRect l="31482" t="64024" r="54020"/>
          <a:stretch>
            <a:fillRect/>
          </a:stretch>
        </p:blipFill>
        <p:spPr bwMode="auto">
          <a:xfrm>
            <a:off x="5857884" y="5072074"/>
            <a:ext cx="714380" cy="17859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719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pic>
        <p:nvPicPr>
          <p:cNvPr id="86018" name="Picture 2" descr="http://images.myshared.ru/5/408501/slide_12.jpg"/>
          <p:cNvPicPr>
            <a:picLocks noChangeAspect="1" noChangeArrowheads="1"/>
          </p:cNvPicPr>
          <p:nvPr/>
        </p:nvPicPr>
        <p:blipFill>
          <a:blip r:embed="rId2" cstate="print"/>
          <a:srcRect l="1880" t="23581" r="-17958" b="10900"/>
          <a:stretch>
            <a:fillRect/>
          </a:stretch>
        </p:blipFill>
        <p:spPr bwMode="auto">
          <a:xfrm>
            <a:off x="0" y="0"/>
            <a:ext cx="10764688" cy="68580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0" y="0"/>
          <a:ext cx="9144000" cy="6858000"/>
        </p:xfrm>
        <a:graphic>
          <a:graphicData uri="http://schemas.openxmlformats.org/presentationml/2006/ole">
            <p:oleObj spid="_x0000_s106498" name="Презентация" r:id="rId3" imgW="4570610" imgH="3427643" progId="PowerPoint.Show.8">
              <p:embed/>
            </p:oleObj>
          </a:graphicData>
        </a:graphic>
      </p:graphicFrame>
      <p:sp>
        <p:nvSpPr>
          <p:cNvPr id="2052" name="AutoShape 4" descr="https://im0-tub-ru.yandex.net/i?id=b1a8589b898084d81322425922a2b0c9-l&amp;n=13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1571604" y="4000504"/>
            <a:ext cx="4286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857224" y="4357694"/>
            <a:ext cx="75009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/>
          </a:p>
        </p:txBody>
      </p:sp>
      <p:sp>
        <p:nvSpPr>
          <p:cNvPr id="30723" name="Rectangle 3"/>
          <p:cNvSpPr>
            <a:spLocks noChangeArrowheads="1"/>
          </p:cNvSpPr>
          <p:nvPr/>
        </p:nvSpPr>
        <p:spPr bwMode="auto">
          <a:xfrm>
            <a:off x="2915816" y="980728"/>
            <a:ext cx="3204000" cy="3712859"/>
          </a:xfrm>
          <a:prstGeom prst="rect">
            <a:avLst/>
          </a:prstGeom>
          <a:solidFill>
            <a:srgbClr val="00B050"/>
          </a:solidFill>
          <a:ln w="38100">
            <a:solidFill>
              <a:schemeClr val="accent1"/>
            </a:solidFill>
            <a:miter lim="800000"/>
            <a:headEnd/>
            <a:tailEnd/>
          </a:ln>
          <a:effectLst>
            <a:outerShdw dist="28398" dir="3806097" algn="ctr" rotWithShape="0">
              <a:srgbClr val="243F60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0" y="0"/>
          <a:ext cx="9144000" cy="6858000"/>
        </p:xfrm>
        <a:graphic>
          <a:graphicData uri="http://schemas.openxmlformats.org/presentationml/2006/ole">
            <p:oleObj spid="_x0000_s107522" name="Презентация" r:id="rId3" imgW="4570610" imgH="3427643" progId="PowerPoint.Show.8">
              <p:embed/>
            </p:oleObj>
          </a:graphicData>
        </a:graphic>
      </p:graphicFrame>
      <p:sp>
        <p:nvSpPr>
          <p:cNvPr id="2052" name="AutoShape 4" descr="https://im0-tub-ru.yandex.net/i?id=b1a8589b898084d81322425922a2b0c9-l&amp;n=13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1571604" y="4000504"/>
            <a:ext cx="4286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857224" y="4357694"/>
            <a:ext cx="75009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/>
          </a:p>
        </p:txBody>
      </p:sp>
      <p:sp>
        <p:nvSpPr>
          <p:cNvPr id="30724" name="AutoShape 4"/>
          <p:cNvSpPr>
            <a:spLocks noChangeArrowheads="1"/>
          </p:cNvSpPr>
          <p:nvPr/>
        </p:nvSpPr>
        <p:spPr bwMode="auto">
          <a:xfrm rot="8195553">
            <a:off x="2976336" y="2543175"/>
            <a:ext cx="2943225" cy="2814638"/>
          </a:xfrm>
          <a:prstGeom prst="rtTriangle">
            <a:avLst/>
          </a:prstGeom>
          <a:solidFill>
            <a:srgbClr val="FF0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1247038892"/>
              </p:ext>
            </p:extLst>
          </p:nvPr>
        </p:nvGraphicFramePr>
        <p:xfrm>
          <a:off x="0" y="0"/>
          <a:ext cx="9144000" cy="6858000"/>
        </p:xfrm>
        <a:graphic>
          <a:graphicData uri="http://schemas.openxmlformats.org/presentationml/2006/ole">
            <p:oleObj spid="_x0000_s108546" name="Презентация" r:id="rId3" imgW="4570610" imgH="3427643" progId="PowerPoint.Show.8">
              <p:embed/>
            </p:oleObj>
          </a:graphicData>
        </a:graphic>
      </p:graphicFrame>
      <p:sp>
        <p:nvSpPr>
          <p:cNvPr id="2052" name="AutoShape 4" descr="https://im0-tub-ru.yandex.net/i?id=b1a8589b898084d81322425922a2b0c9-l&amp;n=13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1571604" y="4000504"/>
            <a:ext cx="4286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857224" y="4357694"/>
            <a:ext cx="75009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/>
          </a:p>
        </p:txBody>
      </p:sp>
      <p:sp>
        <p:nvSpPr>
          <p:cNvPr id="10" name="Rectangle 3"/>
          <p:cNvSpPr>
            <a:spLocks noChangeArrowheads="1"/>
          </p:cNvSpPr>
          <p:nvPr/>
        </p:nvSpPr>
        <p:spPr bwMode="auto">
          <a:xfrm>
            <a:off x="3851920" y="1340768"/>
            <a:ext cx="1728192" cy="3384376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2040810320"/>
              </p:ext>
            </p:extLst>
          </p:nvPr>
        </p:nvGraphicFramePr>
        <p:xfrm>
          <a:off x="0" y="0"/>
          <a:ext cx="9144000" cy="6858000"/>
        </p:xfrm>
        <a:graphic>
          <a:graphicData uri="http://schemas.openxmlformats.org/presentationml/2006/ole">
            <p:oleObj spid="_x0000_s109570" name="Презентация" r:id="rId3" imgW="4570610" imgH="3427643" progId="PowerPoint.Show.8">
              <p:embed/>
            </p:oleObj>
          </a:graphicData>
        </a:graphic>
      </p:graphicFrame>
      <p:sp>
        <p:nvSpPr>
          <p:cNvPr id="2052" name="AutoShape 4" descr="https://im0-tub-ru.yandex.net/i?id=b1a8589b898084d81322425922a2b0c9-l&amp;n=13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1571604" y="4000504"/>
            <a:ext cx="4286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857224" y="4357694"/>
            <a:ext cx="75009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/>
          </a:p>
        </p:txBody>
      </p:sp>
      <p:sp>
        <p:nvSpPr>
          <p:cNvPr id="10" name="Oval 5"/>
          <p:cNvSpPr>
            <a:spLocks noChangeArrowheads="1"/>
          </p:cNvSpPr>
          <p:nvPr/>
        </p:nvSpPr>
        <p:spPr bwMode="auto">
          <a:xfrm>
            <a:off x="3923928" y="1484784"/>
            <a:ext cx="2160240" cy="2664296"/>
          </a:xfrm>
          <a:prstGeom prst="ellipse">
            <a:avLst/>
          </a:prstGeom>
          <a:ln>
            <a:headEnd/>
            <a:tailEnd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0" y="0"/>
          <a:ext cx="9144000" cy="6858000"/>
        </p:xfrm>
        <a:graphic>
          <a:graphicData uri="http://schemas.openxmlformats.org/presentationml/2006/ole">
            <p:oleObj spid="_x0000_s110594" name="Презентация" r:id="rId3" imgW="4570610" imgH="3427643" progId="PowerPoint.Show.8">
              <p:embed/>
            </p:oleObj>
          </a:graphicData>
        </a:graphic>
      </p:graphicFrame>
      <p:sp>
        <p:nvSpPr>
          <p:cNvPr id="2052" name="AutoShape 4" descr="https://im0-tub-ru.yandex.net/i?id=b1a8589b898084d81322425922a2b0c9-l&amp;n=13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1571604" y="4000504"/>
            <a:ext cx="4286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857224" y="4357694"/>
            <a:ext cx="75009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/>
          </a:p>
        </p:txBody>
      </p:sp>
      <p:sp>
        <p:nvSpPr>
          <p:cNvPr id="9" name="Ромб 8"/>
          <p:cNvSpPr/>
          <p:nvPr/>
        </p:nvSpPr>
        <p:spPr>
          <a:xfrm>
            <a:off x="3563888" y="1700808"/>
            <a:ext cx="1872208" cy="3096344"/>
          </a:xfrm>
          <a:prstGeom prst="diamond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0" y="0"/>
          <a:ext cx="9144000" cy="6858000"/>
        </p:xfrm>
        <a:graphic>
          <a:graphicData uri="http://schemas.openxmlformats.org/presentationml/2006/ole">
            <p:oleObj spid="_x0000_s148482" name="Презентация" r:id="rId3" imgW="4570610" imgH="3427643" progId="PowerPoint.Show.8">
              <p:embed/>
            </p:oleObj>
          </a:graphicData>
        </a:graphic>
      </p:graphicFrame>
      <p:sp>
        <p:nvSpPr>
          <p:cNvPr id="2052" name="AutoShape 4" descr="https://im0-tub-ru.yandex.net/i?id=b1a8589b898084d81322425922a2b0c9-l&amp;n=13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1571604" y="4000504"/>
            <a:ext cx="4286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857224" y="4357694"/>
            <a:ext cx="75009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/>
          </a:p>
        </p:txBody>
      </p:sp>
      <p:sp>
        <p:nvSpPr>
          <p:cNvPr id="10" name="Блок-схема: узел 9"/>
          <p:cNvSpPr/>
          <p:nvPr/>
        </p:nvSpPr>
        <p:spPr>
          <a:xfrm>
            <a:off x="4211960" y="3140968"/>
            <a:ext cx="720080" cy="720080"/>
          </a:xfrm>
          <a:prstGeom prst="flowChartConnector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0" y="0"/>
          <a:ext cx="9144000" cy="6858000"/>
        </p:xfrm>
        <a:graphic>
          <a:graphicData uri="http://schemas.openxmlformats.org/presentationml/2006/ole">
            <p:oleObj spid="_x0000_s143362" name="Презентация" r:id="rId3" imgW="4570610" imgH="3427643" progId="PowerPoint.Show.8">
              <p:embed/>
            </p:oleObj>
          </a:graphicData>
        </a:graphic>
      </p:graphicFrame>
      <p:sp>
        <p:nvSpPr>
          <p:cNvPr id="2052" name="AutoShape 4" descr="https://im0-tub-ru.yandex.net/i?id=b1a8589b898084d81322425922a2b0c9-l&amp;n=13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1571604" y="4000504"/>
            <a:ext cx="4286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857224" y="4357694"/>
            <a:ext cx="75009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/>
          </a:p>
        </p:txBody>
      </p:sp>
      <p:sp>
        <p:nvSpPr>
          <p:cNvPr id="10" name="Rectangle 6"/>
          <p:cNvSpPr>
            <a:spLocks noChangeArrowheads="1"/>
          </p:cNvSpPr>
          <p:nvPr/>
        </p:nvSpPr>
        <p:spPr bwMode="auto">
          <a:xfrm>
            <a:off x="4139952" y="2420888"/>
            <a:ext cx="720080" cy="2107378"/>
          </a:xfrm>
          <a:prstGeom prst="rect">
            <a:avLst/>
          </a:prstGeom>
          <a:solidFill>
            <a:srgbClr val="7030A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0" y="0"/>
          <a:ext cx="9144000" cy="6858000"/>
        </p:xfrm>
        <a:graphic>
          <a:graphicData uri="http://schemas.openxmlformats.org/presentationml/2006/ole">
            <p:oleObj spid="_x0000_s144386" name="Презентация" r:id="rId3" imgW="4570610" imgH="3427643" progId="PowerPoint.Show.8">
              <p:embed/>
            </p:oleObj>
          </a:graphicData>
        </a:graphic>
      </p:graphicFrame>
      <p:sp>
        <p:nvSpPr>
          <p:cNvPr id="2052" name="AutoShape 4" descr="https://im0-tub-ru.yandex.net/i?id=b1a8589b898084d81322425922a2b0c9-l&amp;n=13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1571604" y="4000504"/>
            <a:ext cx="4286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857224" y="4357694"/>
            <a:ext cx="75009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/>
          </a:p>
        </p:txBody>
      </p:sp>
      <p:sp>
        <p:nvSpPr>
          <p:cNvPr id="11" name="AutoShape 4"/>
          <p:cNvSpPr>
            <a:spLocks noChangeArrowheads="1"/>
          </p:cNvSpPr>
          <p:nvPr/>
        </p:nvSpPr>
        <p:spPr bwMode="auto">
          <a:xfrm rot="8195553">
            <a:off x="3736967" y="2955468"/>
            <a:ext cx="1886090" cy="1883169"/>
          </a:xfrm>
          <a:prstGeom prst="rtTriangle">
            <a:avLst/>
          </a:prstGeom>
          <a:ln>
            <a:headEnd/>
            <a:tailEnd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0" y="0"/>
          <a:ext cx="9144000" cy="6858000"/>
        </p:xfrm>
        <a:graphic>
          <a:graphicData uri="http://schemas.openxmlformats.org/presentationml/2006/ole">
            <p:oleObj spid="_x0000_s147458" name="Презентация" r:id="rId3" imgW="4570610" imgH="3427643" progId="PowerPoint.Show.8">
              <p:embed/>
            </p:oleObj>
          </a:graphicData>
        </a:graphic>
      </p:graphicFrame>
      <p:sp>
        <p:nvSpPr>
          <p:cNvPr id="2052" name="AutoShape 4" descr="https://im0-tub-ru.yandex.net/i?id=b1a8589b898084d81322425922a2b0c9-l&amp;n=13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1571604" y="4000504"/>
            <a:ext cx="4286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857224" y="4357694"/>
            <a:ext cx="75009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3203848" y="2348880"/>
            <a:ext cx="1800200" cy="1728192"/>
          </a:xfrm>
          <a:prstGeom prst="rect">
            <a:avLst/>
          </a:prstGeom>
          <a:solidFill>
            <a:srgbClr val="FFFF00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0" y="0"/>
          <a:ext cx="9144000" cy="6858000"/>
        </p:xfrm>
        <a:graphic>
          <a:graphicData uri="http://schemas.openxmlformats.org/presentationml/2006/ole">
            <p:oleObj spid="_x0000_s149506" name="Презентация" r:id="rId3" imgW="4570610" imgH="3427643" progId="PowerPoint.Show.8">
              <p:embed/>
            </p:oleObj>
          </a:graphicData>
        </a:graphic>
      </p:graphicFrame>
      <p:sp>
        <p:nvSpPr>
          <p:cNvPr id="2052" name="AutoShape 4" descr="https://im0-tub-ru.yandex.net/i?id=b1a8589b898084d81322425922a2b0c9-l&amp;n=13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1571604" y="4000504"/>
            <a:ext cx="4286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857224" y="4357694"/>
            <a:ext cx="75009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395536" y="908720"/>
            <a:ext cx="1440160" cy="1224136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AutoShape 4"/>
          <p:cNvSpPr>
            <a:spLocks noChangeArrowheads="1"/>
          </p:cNvSpPr>
          <p:nvPr/>
        </p:nvSpPr>
        <p:spPr bwMode="auto">
          <a:xfrm rot="8195553">
            <a:off x="2039421" y="3022719"/>
            <a:ext cx="1464758" cy="1385513"/>
          </a:xfrm>
          <a:prstGeom prst="rtTriangle">
            <a:avLst/>
          </a:prstGeom>
          <a:solidFill>
            <a:srgbClr val="FF0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Rectangle 3"/>
          <p:cNvSpPr>
            <a:spLocks noChangeArrowheads="1"/>
          </p:cNvSpPr>
          <p:nvPr/>
        </p:nvSpPr>
        <p:spPr bwMode="auto">
          <a:xfrm>
            <a:off x="5436096" y="2924944"/>
            <a:ext cx="792088" cy="1728192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" name="Oval 5"/>
          <p:cNvSpPr>
            <a:spLocks noChangeArrowheads="1"/>
          </p:cNvSpPr>
          <p:nvPr/>
        </p:nvSpPr>
        <p:spPr bwMode="auto">
          <a:xfrm>
            <a:off x="6300192" y="2420888"/>
            <a:ext cx="1152128" cy="1008112"/>
          </a:xfrm>
          <a:prstGeom prst="ellipse">
            <a:avLst/>
          </a:prstGeom>
          <a:ln>
            <a:headEnd/>
            <a:tailEnd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" name="Ромб 12"/>
          <p:cNvSpPr/>
          <p:nvPr/>
        </p:nvSpPr>
        <p:spPr>
          <a:xfrm>
            <a:off x="4283968" y="3717032"/>
            <a:ext cx="1080120" cy="1584176"/>
          </a:xfrm>
          <a:prstGeom prst="diamond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Блок-схема: узел 13"/>
          <p:cNvSpPr/>
          <p:nvPr/>
        </p:nvSpPr>
        <p:spPr>
          <a:xfrm>
            <a:off x="3707904" y="3645024"/>
            <a:ext cx="720080" cy="720080"/>
          </a:xfrm>
          <a:prstGeom prst="flowChartConnector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Rectangle 6"/>
          <p:cNvSpPr>
            <a:spLocks noChangeArrowheads="1"/>
          </p:cNvSpPr>
          <p:nvPr/>
        </p:nvSpPr>
        <p:spPr bwMode="auto">
          <a:xfrm>
            <a:off x="1691680" y="2060848"/>
            <a:ext cx="648072" cy="1171274"/>
          </a:xfrm>
          <a:prstGeom prst="rect">
            <a:avLst/>
          </a:prstGeom>
          <a:solidFill>
            <a:srgbClr val="7030A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6" name="AutoShape 4"/>
          <p:cNvSpPr>
            <a:spLocks noChangeArrowheads="1"/>
          </p:cNvSpPr>
          <p:nvPr/>
        </p:nvSpPr>
        <p:spPr bwMode="auto">
          <a:xfrm rot="8195553">
            <a:off x="7232118" y="1961594"/>
            <a:ext cx="944460" cy="992482"/>
          </a:xfrm>
          <a:prstGeom prst="rtTriangle">
            <a:avLst/>
          </a:prstGeom>
          <a:ln>
            <a:headEnd/>
            <a:tailEnd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7596336" y="836712"/>
            <a:ext cx="900608" cy="864096"/>
          </a:xfrm>
          <a:prstGeom prst="rect">
            <a:avLst/>
          </a:prstGeom>
          <a:solidFill>
            <a:srgbClr val="FFFF00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2" grpId="0" animBg="1"/>
      <p:bldP spid="15" grpId="0" animBg="1"/>
      <p:bldP spid="1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0" y="0"/>
          <a:ext cx="9144000" cy="6858000"/>
        </p:xfrm>
        <a:graphic>
          <a:graphicData uri="http://schemas.openxmlformats.org/presentationml/2006/ole">
            <p:oleObj spid="_x0000_s77826" name="Презентация" r:id="rId3" imgW="4570610" imgH="3427643" progId="PowerPoint.Show.8">
              <p:embed/>
            </p:oleObj>
          </a:graphicData>
        </a:graphic>
      </p:graphicFrame>
      <p:sp>
        <p:nvSpPr>
          <p:cNvPr id="2052" name="AutoShape 4" descr="https://im0-tub-ru.yandex.net/i?id=b1a8589b898084d81322425922a2b0c9-l&amp;n=13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" name="Рисунок 8" descr="C:\Users\202\Downloads\РЕПКА.jpg"/>
          <p:cNvPicPr/>
          <p:nvPr/>
        </p:nvPicPr>
        <p:blipFill>
          <a:blip r:embed="rId4" cstate="print"/>
          <a:srcRect l="60983" r="2956" b="70369"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4" name="Picture 4" descr="C:\Users\202\Documents\ксюша солн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42852"/>
            <a:ext cx="1905000" cy="1905000"/>
          </a:xfrm>
          <a:prstGeom prst="rect">
            <a:avLst/>
          </a:prstGeom>
          <a:noFill/>
        </p:spPr>
      </p:pic>
      <p:pic>
        <p:nvPicPr>
          <p:cNvPr id="8" name="Рисунок 7" descr="C:\Users\202\Documents\РЕПКА.jpg"/>
          <p:cNvPicPr/>
          <p:nvPr/>
        </p:nvPicPr>
        <p:blipFill>
          <a:blip r:embed="rId6" cstate="print"/>
          <a:srcRect l="2163" t="3756" r="57938" b="46884"/>
          <a:stretch>
            <a:fillRect/>
          </a:stretch>
        </p:blipFill>
        <p:spPr bwMode="auto">
          <a:xfrm>
            <a:off x="0" y="4429132"/>
            <a:ext cx="1785918" cy="24288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C:\Users\202\Downloads\РЕПКА.jpg"/>
          <p:cNvPicPr/>
          <p:nvPr/>
        </p:nvPicPr>
        <p:blipFill>
          <a:blip r:embed="rId4" cstate="print"/>
          <a:srcRect l="3561" t="34146" r="67949"/>
          <a:stretch>
            <a:fillRect/>
          </a:stretch>
        </p:blipFill>
        <p:spPr bwMode="auto">
          <a:xfrm>
            <a:off x="1785918" y="4071942"/>
            <a:ext cx="1143009" cy="27860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C:\Users\202\Downloads\РЕПКА.jpg"/>
          <p:cNvPicPr/>
          <p:nvPr/>
        </p:nvPicPr>
        <p:blipFill>
          <a:blip r:embed="rId4" cstate="print"/>
          <a:srcRect l="60876" t="40244" r="15679"/>
          <a:stretch>
            <a:fillRect/>
          </a:stretch>
        </p:blipFill>
        <p:spPr bwMode="auto">
          <a:xfrm>
            <a:off x="2857488" y="4071942"/>
            <a:ext cx="1267354" cy="27860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C:\Users\202\Downloads\РЕПКА.jpg"/>
          <p:cNvPicPr/>
          <p:nvPr/>
        </p:nvPicPr>
        <p:blipFill>
          <a:blip r:embed="rId4" cstate="print"/>
          <a:srcRect l="83752" t="29269" b="20373"/>
          <a:stretch>
            <a:fillRect/>
          </a:stretch>
        </p:blipFill>
        <p:spPr bwMode="auto">
          <a:xfrm>
            <a:off x="4071934" y="4071942"/>
            <a:ext cx="1044291" cy="27860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 descr="C:\Users\202\Downloads\РЕПКА.jpg"/>
          <p:cNvPicPr/>
          <p:nvPr/>
        </p:nvPicPr>
        <p:blipFill>
          <a:blip r:embed="rId4" cstate="print"/>
          <a:srcRect l="45297" t="59146" r="39442"/>
          <a:stretch>
            <a:fillRect/>
          </a:stretch>
        </p:blipFill>
        <p:spPr bwMode="auto">
          <a:xfrm>
            <a:off x="5000628" y="4429132"/>
            <a:ext cx="857256" cy="24288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Рисунок 13" descr="C:\Users\202\Downloads\РЕПКА.jpg"/>
          <p:cNvPicPr/>
          <p:nvPr/>
        </p:nvPicPr>
        <p:blipFill>
          <a:blip r:embed="rId4" cstate="print"/>
          <a:srcRect l="31482" t="64024" r="54020"/>
          <a:stretch>
            <a:fillRect/>
          </a:stretch>
        </p:blipFill>
        <p:spPr bwMode="auto">
          <a:xfrm>
            <a:off x="5857884" y="5072074"/>
            <a:ext cx="714380" cy="17859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Рисунок 14" descr="C:\Users\202\Downloads\РЕПКА.jpg"/>
          <p:cNvPicPr/>
          <p:nvPr/>
        </p:nvPicPr>
        <p:blipFill>
          <a:blip r:embed="rId4" cstate="print"/>
          <a:srcRect l="1966" t="16280" r="86290" b="64901"/>
          <a:stretch>
            <a:fillRect/>
          </a:stretch>
        </p:blipFill>
        <p:spPr bwMode="auto">
          <a:xfrm>
            <a:off x="6588224" y="5301208"/>
            <a:ext cx="864096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0" y="0"/>
          <a:ext cx="9144000" cy="6858000"/>
        </p:xfrm>
        <a:graphic>
          <a:graphicData uri="http://schemas.openxmlformats.org/presentationml/2006/ole">
            <p:oleObj spid="_x0000_s98306" name="Презентация" r:id="rId3" imgW="4570610" imgH="3427643" progId="PowerPoint.Show.8">
              <p:embed/>
            </p:oleObj>
          </a:graphicData>
        </a:graphic>
      </p:graphicFrame>
      <p:sp>
        <p:nvSpPr>
          <p:cNvPr id="2052" name="AutoShape 4" descr="https://im0-tub-ru.yandex.net/i?id=b1a8589b898084d81322425922a2b0c9-l&amp;n=13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3" name="Рисунок 12" descr="C:\Users\202\Downloads\РЕПКА.jpg"/>
          <p:cNvPicPr/>
          <p:nvPr/>
        </p:nvPicPr>
        <p:blipFill>
          <a:blip r:embed="rId4" cstate="print"/>
          <a:srcRect l="1966" t="16280" r="86290" b="64901"/>
          <a:stretch>
            <a:fillRect/>
          </a:stretch>
        </p:blipFill>
        <p:spPr bwMode="auto">
          <a:xfrm>
            <a:off x="2714612" y="1214422"/>
            <a:ext cx="3286148" cy="4429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0" y="0"/>
          <a:ext cx="9144000" cy="6858000"/>
        </p:xfrm>
        <a:graphic>
          <a:graphicData uri="http://schemas.openxmlformats.org/presentationml/2006/ole">
            <p:oleObj spid="_x0000_s117762" name="Презентация" r:id="rId3" imgW="4570610" imgH="3427643" progId="PowerPoint.Show.8">
              <p:embed/>
            </p:oleObj>
          </a:graphicData>
        </a:graphic>
      </p:graphicFrame>
      <p:sp>
        <p:nvSpPr>
          <p:cNvPr id="2052" name="AutoShape 4" descr="https://im0-tub-ru.yandex.net/i?id=b1a8589b898084d81322425922a2b0c9-l&amp;n=13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17764" name="Picture 4" descr="https://abrakadabra.fun/uploads/posts/2022-01/1642028070_5-abrakadabra-fun-p-narisovat-lesnuyu-polyanu-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7768" name="Picture 8" descr="https://img1.liveinternet.ru/images/attach/c/7/96/283/96283073_zayka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00192" y="2852936"/>
            <a:ext cx="2448272" cy="2232248"/>
          </a:xfrm>
          <a:prstGeom prst="rect">
            <a:avLst/>
          </a:prstGeom>
          <a:noFill/>
        </p:spPr>
      </p:pic>
      <p:sp>
        <p:nvSpPr>
          <p:cNvPr id="117770" name="AutoShape 10" descr="https://gymn1-sochi.ru/800/600/https/avatars.mds.yandex.net/get-pdb/2508630/d44acf4c-110a-41b3-b8a2-7bab136a02bb/s1200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7772" name="AutoShape 12" descr="https://gymn1-sochi.ru/800/600/https/avatars.mds.yandex.net/get-pdb/2508630/d44acf4c-110a-41b3-b8a2-7bab136a02bb/s1200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7774" name="AutoShape 14" descr="https://gymn1-sochi.ru/800/600/https/avatars.mds.yandex.net/get-pdb/2508630/d44acf4c-110a-41b3-b8a2-7bab136a02bb/s1200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7784" name="AutoShape 24" descr="https://gymn1-sochi.ru/800/600/https/avatars.mds.yandex.net/get-pdb/2508630/d44acf4c-110a-41b3-b8a2-7bab136a02bb/s1200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7786" name="AutoShape 26" descr="https://gymn1-sochi.ru/800/600/https/avatars.mds.yandex.net/get-pdb/2508630/d44acf4c-110a-41b3-b8a2-7bab136a02bb/s1200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7788" name="AutoShape 28" descr="https://kartinkin.net/uploads/posts/2022-03/1647994837_64-kartinkin-net-p-yezhik-kartinki-risunki-67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17794" name="Picture 34" descr="https://bipbap.ru/wp-content/uploads/2017/11/cd6caadd9fac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3645024"/>
            <a:ext cx="1800200" cy="1368152"/>
          </a:xfrm>
          <a:prstGeom prst="rect">
            <a:avLst/>
          </a:prstGeom>
          <a:noFill/>
        </p:spPr>
      </p:pic>
      <p:pic>
        <p:nvPicPr>
          <p:cNvPr id="117802" name="Picture 42" descr="https://flomaster.club/uploads/posts/2022-08/1660726758_13-flomaster-club-p-kartinki-ptichek-dlya-detei-krasivo-23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55776" y="764704"/>
            <a:ext cx="1224136" cy="1224136"/>
          </a:xfrm>
          <a:prstGeom prst="rect">
            <a:avLst/>
          </a:prstGeom>
          <a:noFill/>
        </p:spPr>
      </p:pic>
      <p:pic>
        <p:nvPicPr>
          <p:cNvPr id="16" name="Picture 10" descr="https://catherineasquithgallery.com/uploads/posts/2021-03/1614557160_53-p-kartinki-dlya-fotoshopa-na-belom-fone-66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444208" y="1700808"/>
            <a:ext cx="1440160" cy="1224137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0" y="0"/>
          <a:ext cx="9144000" cy="6858000"/>
        </p:xfrm>
        <a:graphic>
          <a:graphicData uri="http://schemas.openxmlformats.org/presentationml/2006/ole">
            <p:oleObj spid="_x0000_s99330" name="Презентация" r:id="rId3" imgW="4570610" imgH="3427643" progId="PowerPoint.Show.8">
              <p:embed/>
            </p:oleObj>
          </a:graphicData>
        </a:graphic>
      </p:graphicFrame>
      <p:sp>
        <p:nvSpPr>
          <p:cNvPr id="2052" name="AutoShape 4" descr="https://im0-tub-ru.yandex.net/i?id=b1a8589b898084d81322425922a2b0c9-l&amp;n=13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3" name="Рисунок 12" descr="C:\Users\202\Downloads\РЕПКА.jpg"/>
          <p:cNvPicPr/>
          <p:nvPr/>
        </p:nvPicPr>
        <p:blipFill>
          <a:blip r:embed="rId4" cstate="print"/>
          <a:srcRect l="1966" t="16280" r="86290" b="64901"/>
          <a:stretch>
            <a:fillRect/>
          </a:stretch>
        </p:blipFill>
        <p:spPr bwMode="auto">
          <a:xfrm>
            <a:off x="2714612" y="1214422"/>
            <a:ext cx="3286148" cy="4429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0" y="0"/>
          <a:ext cx="9144000" cy="6858000"/>
        </p:xfrm>
        <a:graphic>
          <a:graphicData uri="http://schemas.openxmlformats.org/presentationml/2006/ole">
            <p:oleObj spid="_x0000_s27652" name="Презентация" r:id="rId3" imgW="4570610" imgH="3427643" progId="PowerPoint.Show.8">
              <p:embed/>
            </p:oleObj>
          </a:graphicData>
        </a:graphic>
      </p:graphicFrame>
      <p:sp>
        <p:nvSpPr>
          <p:cNvPr id="2052" name="AutoShape 4" descr="https://im0-tub-ru.yandex.net/i?id=b1a8589b898084d81322425922a2b0c9-l&amp;n=13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" name="Рисунок 6" descr="C:\Users\202\Downloads\РЕПКА.jpg"/>
          <p:cNvPicPr/>
          <p:nvPr/>
        </p:nvPicPr>
        <p:blipFill>
          <a:blip r:embed="rId4" cstate="print"/>
          <a:srcRect l="3561" t="34146" r="67949"/>
          <a:stretch>
            <a:fillRect/>
          </a:stretch>
        </p:blipFill>
        <p:spPr bwMode="auto">
          <a:xfrm>
            <a:off x="285720" y="2143116"/>
            <a:ext cx="1143009" cy="27860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C:\Users\202\Downloads\РЕПКА.jpg"/>
          <p:cNvPicPr/>
          <p:nvPr/>
        </p:nvPicPr>
        <p:blipFill>
          <a:blip r:embed="rId4" cstate="print"/>
          <a:srcRect l="60876" t="40244" r="15679"/>
          <a:stretch>
            <a:fillRect/>
          </a:stretch>
        </p:blipFill>
        <p:spPr bwMode="auto">
          <a:xfrm>
            <a:off x="1428728" y="2143116"/>
            <a:ext cx="1267354" cy="27860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C:\Users\202\Downloads\РЕПКА.jpg"/>
          <p:cNvPicPr/>
          <p:nvPr/>
        </p:nvPicPr>
        <p:blipFill>
          <a:blip r:embed="rId4" cstate="print"/>
          <a:srcRect l="83752" t="29269" b="20373"/>
          <a:stretch>
            <a:fillRect/>
          </a:stretch>
        </p:blipFill>
        <p:spPr bwMode="auto">
          <a:xfrm>
            <a:off x="2714612" y="2143116"/>
            <a:ext cx="1044291" cy="27860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C:\Users\202\Downloads\РЕПКА.jpg"/>
          <p:cNvPicPr/>
          <p:nvPr/>
        </p:nvPicPr>
        <p:blipFill>
          <a:blip r:embed="rId4" cstate="print"/>
          <a:srcRect l="45297" t="59146" r="39442"/>
          <a:stretch>
            <a:fillRect/>
          </a:stretch>
        </p:blipFill>
        <p:spPr bwMode="auto">
          <a:xfrm>
            <a:off x="3714744" y="2500306"/>
            <a:ext cx="857256" cy="24288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C:\Users\202\Downloads\РЕПКА.jpg"/>
          <p:cNvPicPr/>
          <p:nvPr/>
        </p:nvPicPr>
        <p:blipFill>
          <a:blip r:embed="rId4" cstate="print"/>
          <a:srcRect l="31482" t="64024" r="54020"/>
          <a:stretch>
            <a:fillRect/>
          </a:stretch>
        </p:blipFill>
        <p:spPr bwMode="auto">
          <a:xfrm>
            <a:off x="4572000" y="3143248"/>
            <a:ext cx="714380" cy="17859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Box 13"/>
          <p:cNvSpPr txBox="1"/>
          <p:nvPr/>
        </p:nvSpPr>
        <p:spPr>
          <a:xfrm>
            <a:off x="652434" y="5081598"/>
            <a:ext cx="7858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500034" y="4714884"/>
            <a:ext cx="78581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 smtClean="0"/>
              <a:t>1</a:t>
            </a:r>
            <a:endParaRPr lang="ru-RU" sz="5400" b="1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1643042" y="4714884"/>
            <a:ext cx="535724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5400" b="1" dirty="0" smtClean="0"/>
              <a:t>2</a:t>
            </a:r>
            <a:endParaRPr lang="ru-RU" sz="5400" b="1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2928926" y="4714884"/>
            <a:ext cx="535724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5400" b="1" dirty="0" smtClean="0"/>
              <a:t>3</a:t>
            </a:r>
            <a:endParaRPr lang="ru-RU" sz="5400" b="1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3786182" y="4714884"/>
            <a:ext cx="535724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5400" b="1" dirty="0" smtClean="0"/>
              <a:t>4</a:t>
            </a:r>
            <a:endParaRPr lang="ru-RU" sz="5400" b="1" dirty="0"/>
          </a:p>
        </p:txBody>
      </p:sp>
      <p:sp>
        <p:nvSpPr>
          <p:cNvPr id="20" name="Прямоугольник 19"/>
          <p:cNvSpPr/>
          <p:nvPr/>
        </p:nvSpPr>
        <p:spPr>
          <a:xfrm>
            <a:off x="4714876" y="4643446"/>
            <a:ext cx="14413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b="1" dirty="0" smtClean="0"/>
              <a:t>5   6</a:t>
            </a:r>
            <a:endParaRPr lang="ru-RU" sz="5400" b="1" dirty="0"/>
          </a:p>
        </p:txBody>
      </p:sp>
      <p:pic>
        <p:nvPicPr>
          <p:cNvPr id="21" name="Рисунок 20" descr="C:\Users\202\Downloads\РЕПКА.jpg"/>
          <p:cNvPicPr/>
          <p:nvPr/>
        </p:nvPicPr>
        <p:blipFill>
          <a:blip r:embed="rId4" cstate="print"/>
          <a:srcRect l="1966" t="16280" r="86290" b="64901"/>
          <a:stretch>
            <a:fillRect/>
          </a:stretch>
        </p:blipFill>
        <p:spPr bwMode="auto">
          <a:xfrm>
            <a:off x="5292080" y="3501008"/>
            <a:ext cx="780688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0" y="0"/>
          <a:ext cx="9144000" cy="6858000"/>
        </p:xfrm>
        <a:graphic>
          <a:graphicData uri="http://schemas.openxmlformats.org/presentationml/2006/ole">
            <p:oleObj spid="_x0000_s111618" name="Презентация" r:id="rId3" imgW="4570610" imgH="3427643" progId="PowerPoint.Show.8">
              <p:embed/>
            </p:oleObj>
          </a:graphicData>
        </a:graphic>
      </p:graphicFrame>
      <p:sp>
        <p:nvSpPr>
          <p:cNvPr id="2052" name="AutoShape 4" descr="https://im0-tub-ru.yandex.net/i?id=b1a8589b898084d81322425922a2b0c9-l&amp;n=13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" name="Рисунок 8" descr="C:\Users\202\Downloads\РЕПКА.jpg"/>
          <p:cNvPicPr/>
          <p:nvPr/>
        </p:nvPicPr>
        <p:blipFill>
          <a:blip r:embed="rId4" cstate="print"/>
          <a:srcRect l="60983" r="2956" b="70369"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4" name="Picture 4" descr="C:\Users\202\Documents\ксюша солн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42852"/>
            <a:ext cx="1905000" cy="1905000"/>
          </a:xfrm>
          <a:prstGeom prst="rect">
            <a:avLst/>
          </a:prstGeom>
          <a:noFill/>
        </p:spPr>
      </p:pic>
      <p:pic>
        <p:nvPicPr>
          <p:cNvPr id="10" name="Рисунок 9" descr="C:\Users\202\Downloads\РЕПКА.jpg"/>
          <p:cNvPicPr/>
          <p:nvPr/>
        </p:nvPicPr>
        <p:blipFill>
          <a:blip r:embed="rId4" cstate="print"/>
          <a:srcRect l="3561" t="34146" r="67949"/>
          <a:stretch>
            <a:fillRect/>
          </a:stretch>
        </p:blipFill>
        <p:spPr bwMode="auto">
          <a:xfrm>
            <a:off x="6156176" y="3933056"/>
            <a:ext cx="1143009" cy="27860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0" y="0"/>
          <a:ext cx="9144000" cy="6858000"/>
        </p:xfrm>
        <a:graphic>
          <a:graphicData uri="http://schemas.openxmlformats.org/presentationml/2006/ole">
            <p:oleObj spid="_x0000_s114690" name="Презентация" r:id="rId3" imgW="4570610" imgH="3427643" progId="PowerPoint.Show.8">
              <p:embed/>
            </p:oleObj>
          </a:graphicData>
        </a:graphic>
      </p:graphicFrame>
      <p:sp>
        <p:nvSpPr>
          <p:cNvPr id="2052" name="AutoShape 4" descr="https://im0-tub-ru.yandex.net/i?id=b1a8589b898084d81322425922a2b0c9-l&amp;n=13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 lnSpcReduction="10000"/>
          </a:bodyPr>
          <a:lstStyle/>
          <a:p>
            <a:r>
              <a:rPr lang="ru-RU" sz="4800" b="1" dirty="0" smtClean="0">
                <a:solidFill>
                  <a:srgbClr val="7030A0"/>
                </a:solidFill>
              </a:rPr>
              <a:t>За руки умелые,</a:t>
            </a:r>
          </a:p>
          <a:p>
            <a:r>
              <a:rPr lang="ru-RU" sz="4800" b="1" dirty="0" smtClean="0">
                <a:solidFill>
                  <a:srgbClr val="7030A0"/>
                </a:solidFill>
              </a:rPr>
              <a:t>За ум </a:t>
            </a:r>
            <a:r>
              <a:rPr lang="ru-RU" sz="4800" b="1" dirty="0" err="1" smtClean="0">
                <a:solidFill>
                  <a:srgbClr val="7030A0"/>
                </a:solidFill>
              </a:rPr>
              <a:t>исмекалку</a:t>
            </a:r>
            <a:r>
              <a:rPr lang="ru-RU" sz="4800" b="1" dirty="0" smtClean="0">
                <a:solidFill>
                  <a:srgbClr val="7030A0"/>
                </a:solidFill>
              </a:rPr>
              <a:t>, </a:t>
            </a:r>
          </a:p>
          <a:p>
            <a:r>
              <a:rPr lang="ru-RU" sz="4800" b="1" dirty="0" smtClean="0">
                <a:solidFill>
                  <a:srgbClr val="7030A0"/>
                </a:solidFill>
              </a:rPr>
              <a:t>Сказать я спасибо хочу!</a:t>
            </a:r>
          </a:p>
          <a:p>
            <a:r>
              <a:rPr lang="ru-RU" sz="4800" b="1" dirty="0" smtClean="0">
                <a:solidFill>
                  <a:srgbClr val="7030A0"/>
                </a:solidFill>
              </a:rPr>
              <a:t>Тем, кто трудился,</a:t>
            </a:r>
          </a:p>
          <a:p>
            <a:r>
              <a:rPr lang="ru-RU" sz="4800" b="1" dirty="0" smtClean="0">
                <a:solidFill>
                  <a:srgbClr val="7030A0"/>
                </a:solidFill>
              </a:rPr>
              <a:t>Тем, кто старался,</a:t>
            </a:r>
          </a:p>
          <a:p>
            <a:r>
              <a:rPr lang="ru-RU" sz="4800" b="1" dirty="0" smtClean="0">
                <a:solidFill>
                  <a:srgbClr val="7030A0"/>
                </a:solidFill>
              </a:rPr>
              <a:t>Подарок свой всем сейчас подарю!</a:t>
            </a:r>
            <a:endParaRPr lang="ru-RU" sz="48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0" y="0"/>
          <a:ext cx="9144000" cy="6858000"/>
        </p:xfrm>
        <a:graphic>
          <a:graphicData uri="http://schemas.openxmlformats.org/presentationml/2006/ole">
            <p:oleObj spid="_x0000_s112642" name="Презентация" r:id="rId3" imgW="4570610" imgH="3427643" progId="PowerPoint.Show.8">
              <p:embed/>
            </p:oleObj>
          </a:graphicData>
        </a:graphic>
      </p:graphicFrame>
      <p:sp>
        <p:nvSpPr>
          <p:cNvPr id="2052" name="AutoShape 4" descr="https://im0-tub-ru.yandex.net/i?id=b1a8589b898084d81322425922a2b0c9-l&amp;n=13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" name="Рисунок 8" descr="C:\Users\202\Downloads\РЕПКА.jpg"/>
          <p:cNvPicPr/>
          <p:nvPr/>
        </p:nvPicPr>
        <p:blipFill>
          <a:blip r:embed="rId4" cstate="print"/>
          <a:srcRect l="60983" r="2956" b="70369"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4" name="Picture 4" descr="C:\Users\202\Documents\ксюша солн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42852"/>
            <a:ext cx="1905000" cy="1905000"/>
          </a:xfrm>
          <a:prstGeom prst="rect">
            <a:avLst/>
          </a:prstGeom>
          <a:noFill/>
        </p:spPr>
      </p:pic>
      <p:pic>
        <p:nvPicPr>
          <p:cNvPr id="8" name="Рисунок 7" descr="C:\Users\202\Documents\РЕПКА.jpg"/>
          <p:cNvPicPr/>
          <p:nvPr/>
        </p:nvPicPr>
        <p:blipFill>
          <a:blip r:embed="rId6" cstate="print"/>
          <a:srcRect l="2163" t="3756" r="57938" b="46884"/>
          <a:stretch>
            <a:fillRect/>
          </a:stretch>
        </p:blipFill>
        <p:spPr bwMode="auto">
          <a:xfrm>
            <a:off x="4427984" y="4077072"/>
            <a:ext cx="1785918" cy="24288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0" y="0"/>
          <a:ext cx="9144000" cy="6858000"/>
        </p:xfrm>
        <a:graphic>
          <a:graphicData uri="http://schemas.openxmlformats.org/presentationml/2006/ole">
            <p:oleObj spid="_x0000_s40964" name="Презентация" r:id="rId3" imgW="4570610" imgH="3427643" progId="PowerPoint.Show.8">
              <p:embed/>
            </p:oleObj>
          </a:graphicData>
        </a:graphic>
      </p:graphicFrame>
      <p:sp>
        <p:nvSpPr>
          <p:cNvPr id="2052" name="AutoShape 4" descr="https://im0-tub-ru.yandex.net/i?id=b1a8589b898084d81322425922a2b0c9-l&amp;n=13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0963" name="Picture 3" descr="C:\Users\202\Documents\спасибо за внимание.jpg"/>
          <p:cNvPicPr>
            <a:picLocks noChangeAspect="1" noChangeArrowheads="1"/>
          </p:cNvPicPr>
          <p:nvPr/>
        </p:nvPicPr>
        <p:blipFill>
          <a:blip r:embed="rId4" cstate="print"/>
          <a:srcRect b="12206"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40965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09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0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0" y="0"/>
          <a:ext cx="9144000" cy="6858000"/>
        </p:xfrm>
        <a:graphic>
          <a:graphicData uri="http://schemas.openxmlformats.org/presentationml/2006/ole">
            <p:oleObj spid="_x0000_s115714" name="Презентация" r:id="rId3" imgW="4570610" imgH="3427643" progId="PowerPoint.Show.8">
              <p:embed/>
            </p:oleObj>
          </a:graphicData>
        </a:graphic>
      </p:graphicFrame>
      <p:sp>
        <p:nvSpPr>
          <p:cNvPr id="2052" name="AutoShape 4" descr="https://im0-tub-ru.yandex.net/i?id=b1a8589b898084d81322425922a2b0c9-l&amp;n=13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0963" name="Picture 3" descr="C:\Users\202\Documents\спасибо за внимание.jpg"/>
          <p:cNvPicPr>
            <a:picLocks noChangeAspect="1" noChangeArrowheads="1"/>
          </p:cNvPicPr>
          <p:nvPr/>
        </p:nvPicPr>
        <p:blipFill>
          <a:blip r:embed="rId4" cstate="print"/>
          <a:srcRect b="12206"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09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0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683</TotalTime>
  <Words>117</Words>
  <Application>Microsoft Office PowerPoint</Application>
  <PresentationFormat>Экран (4:3)</PresentationFormat>
  <Paragraphs>39</Paragraphs>
  <Slides>39</Slides>
  <Notes>1</Notes>
  <HiddenSlides>0</HiddenSlides>
  <MMClips>1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39</vt:i4>
      </vt:variant>
    </vt:vector>
  </HeadingPairs>
  <TitlesOfParts>
    <vt:vector size="41" baseType="lpstr">
      <vt:lpstr>Тема Office</vt:lpstr>
      <vt:lpstr>Презентация</vt:lpstr>
      <vt:lpstr> </vt:lpstr>
      <vt:lpstr> 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202</dc:creator>
  <cp:lastModifiedBy>admin</cp:lastModifiedBy>
  <cp:revision>81</cp:revision>
  <dcterms:created xsi:type="dcterms:W3CDTF">2017-11-11T07:25:24Z</dcterms:created>
  <dcterms:modified xsi:type="dcterms:W3CDTF">2022-11-28T09:15:12Z</dcterms:modified>
</cp:coreProperties>
</file>