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7EAEEEC-7060-4067-AF5D-30730EF47543}">
          <p14:sldIdLst>
            <p14:sldId id="256"/>
            <p14:sldId id="257"/>
            <p14:sldId id="258"/>
            <p14:sldId id="259"/>
            <p14:sldId id="26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288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626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200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5349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137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855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65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3453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834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626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80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476C1-16DE-4879-9BC0-F3EEDC7118B9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068D37-C8B0-4FEB-A0EC-9D82985240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918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ljubimaja-rodina.ru/stikhi/1330-tulskaya-oblast-stikhi-o-rodnom-krae" TargetMode="External"/><Relationship Id="rId2" Type="http://schemas.openxmlformats.org/officeDocument/2006/relationships/hyperlink" Target="https://must-see.top/pamyatniki-tul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539602"/>
          </a:xfrm>
        </p:spPr>
        <p:txBody>
          <a:bodyPr/>
          <a:lstStyle/>
          <a:p>
            <a:r>
              <a:rPr lang="ru-RU" dirty="0" smtClean="0"/>
              <a:t>Памятники Тулы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3933056"/>
            <a:ext cx="6400800" cy="175260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dirty="0">
                <a:solidFill>
                  <a:schemeClr val="tx1"/>
                </a:solidFill>
              </a:rPr>
              <a:t>Мой Тульский край – родимая земля,</a:t>
            </a:r>
          </a:p>
          <a:p>
            <a:pPr algn="r"/>
            <a:r>
              <a:rPr lang="ru-RU" dirty="0">
                <a:solidFill>
                  <a:schemeClr val="tx1"/>
                </a:solidFill>
              </a:rPr>
              <a:t>С годами ты становишься всё краше.</a:t>
            </a:r>
          </a:p>
          <a:p>
            <a:pPr algn="r"/>
            <a:r>
              <a:rPr lang="ru-RU" dirty="0">
                <a:solidFill>
                  <a:schemeClr val="tx1"/>
                </a:solidFill>
              </a:rPr>
              <a:t>Я знаю, будешь жить ещё века</a:t>
            </a:r>
          </a:p>
          <a:p>
            <a:pPr algn="r"/>
            <a:r>
              <a:rPr lang="ru-RU" dirty="0">
                <a:solidFill>
                  <a:schemeClr val="tx1"/>
                </a:solidFill>
              </a:rPr>
              <a:t>Край русский, древний, славный и прекрасный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К. </a:t>
            </a:r>
            <a:r>
              <a:rPr lang="ru-RU" dirty="0" err="1" smtClean="0">
                <a:solidFill>
                  <a:schemeClr val="tx1"/>
                </a:solidFill>
              </a:rPr>
              <a:t>Пимков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81968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008111"/>
          </a:xfrm>
        </p:spPr>
        <p:txBody>
          <a:bodyPr>
            <a:noAutofit/>
          </a:bodyPr>
          <a:lstStyle/>
          <a:p>
            <a:r>
              <a:rPr lang="ru-RU" sz="2800" dirty="0"/>
              <a:t>П</a:t>
            </a:r>
            <a:r>
              <a:rPr lang="ru-RU" sz="2800" dirty="0" smtClean="0"/>
              <a:t>освященные </a:t>
            </a:r>
            <a:r>
              <a:rPr lang="ru-RU" sz="2800" dirty="0"/>
              <a:t>известных личностям, политическим или культурным деятелям</a:t>
            </a:r>
            <a:r>
              <a:rPr lang="ru-RU" sz="2400" dirty="0"/>
              <a:t>.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51520" y="5877272"/>
            <a:ext cx="8712968" cy="1224136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 smtClean="0"/>
              <a:t>                     </a:t>
            </a:r>
          </a:p>
          <a:p>
            <a:r>
              <a:rPr lang="ru-RU" sz="1800" b="1" dirty="0" smtClean="0"/>
              <a:t> </a:t>
            </a:r>
            <a:r>
              <a:rPr lang="ru-RU" sz="1800" b="1" dirty="0" smtClean="0">
                <a:solidFill>
                  <a:schemeClr val="tx1"/>
                </a:solidFill>
              </a:rPr>
              <a:t>Петру </a:t>
            </a:r>
            <a:r>
              <a:rPr lang="en-US" sz="1800" b="1" dirty="0" smtClean="0">
                <a:solidFill>
                  <a:schemeClr val="tx1"/>
                </a:solidFill>
              </a:rPr>
              <a:t>I                                                  </a:t>
            </a:r>
            <a:r>
              <a:rPr lang="ru-RU" sz="1800" b="1" dirty="0" smtClean="0">
                <a:solidFill>
                  <a:schemeClr val="tx1"/>
                </a:solidFill>
              </a:rPr>
              <a:t>                Никите Демидову</a:t>
            </a:r>
            <a:endParaRPr lang="ru-RU" sz="1800" b="1" dirty="0">
              <a:solidFill>
                <a:schemeClr val="tx1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24744"/>
            <a:ext cx="3888432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5"/>
            <a:ext cx="3672408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9486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88641"/>
            <a:ext cx="8784976" cy="648071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П</a:t>
            </a:r>
            <a:r>
              <a:rPr lang="ru-RU" sz="3100" dirty="0" smtClean="0"/>
              <a:t>освященные  </a:t>
            </a:r>
            <a:r>
              <a:rPr lang="ru-RU" sz="3100" dirty="0"/>
              <a:t>героям, определенным событиям, которые связанны с Великой Отечественной войной. 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07504" y="6093296"/>
            <a:ext cx="9036496" cy="764704"/>
          </a:xfrm>
        </p:spPr>
        <p:txBody>
          <a:bodyPr>
            <a:normAutofit/>
          </a:bodyPr>
          <a:lstStyle/>
          <a:p>
            <a:pPr algn="l"/>
            <a:r>
              <a:rPr lang="ru-RU" sz="1800" b="1" dirty="0" smtClean="0">
                <a:solidFill>
                  <a:schemeClr val="tx1"/>
                </a:solidFill>
              </a:rPr>
              <a:t> Памятник Защитника города-героя Тулы      Мемориал тулякам ушедшим в бессмертие   </a:t>
            </a:r>
            <a:endParaRPr lang="ru-RU" sz="1800" b="1" dirty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89372"/>
            <a:ext cx="3888432" cy="496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052736"/>
            <a:ext cx="378042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5707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0" y="188640"/>
            <a:ext cx="3045024" cy="706090"/>
          </a:xfrm>
        </p:spPr>
        <p:txBody>
          <a:bodyPr>
            <a:noAutofit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800" dirty="0"/>
              <a:t> </a:t>
            </a:r>
            <a:r>
              <a:rPr lang="ru-RU" sz="2800" dirty="0" smtClean="0"/>
              <a:t>  Мемориальный   комплекс</a:t>
            </a:r>
            <a:br>
              <a:rPr lang="ru-RU" sz="2800" dirty="0" smtClean="0"/>
            </a:br>
            <a:r>
              <a:rPr lang="ru-RU" sz="2800" dirty="0" smtClean="0"/>
              <a:t> </a:t>
            </a:r>
            <a:r>
              <a:rPr lang="ru-RU" sz="2800" b="1" dirty="0" smtClean="0"/>
              <a:t>«Три штыка»</a:t>
            </a:r>
            <a:endParaRPr lang="ru-RU" sz="2800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07"/>
            <a:ext cx="5652120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574429"/>
            <a:ext cx="5472608" cy="4265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455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600" dirty="0" smtClean="0"/>
              <a:t>Памятники </a:t>
            </a:r>
            <a:r>
              <a:rPr lang="ru-RU" sz="3600" dirty="0"/>
              <a:t>важным  для Тулы и области  профессиям и  отраслям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Их </a:t>
            </a:r>
            <a:r>
              <a:rPr lang="ru-RU" dirty="0"/>
              <a:t>в России всюду знают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Их ведь в Туле выпекают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Формы разной они бывают,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И </a:t>
            </a:r>
            <a:r>
              <a:rPr lang="ru-RU" dirty="0"/>
              <a:t>глазурью все </a:t>
            </a:r>
            <a:r>
              <a:rPr lang="ru-RU" dirty="0" smtClean="0"/>
              <a:t>сверкают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Сладкие и мятные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Очень ароматные</a:t>
            </a:r>
          </a:p>
        </p:txBody>
      </p:sp>
    </p:spTree>
    <p:extLst>
      <p:ext uri="{BB962C8B-B14F-4D97-AF65-F5344CB8AC3E}">
        <p14:creationId xmlns:p14="http://schemas.microsoft.com/office/powerpoint/2010/main" val="756628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648071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3600" dirty="0"/>
              <a:t>П</a:t>
            </a:r>
            <a:r>
              <a:rPr lang="ru-RU" sz="3600" dirty="0" smtClean="0"/>
              <a:t>амятник Тульскому прянику</a:t>
            </a:r>
            <a:endParaRPr lang="ru-RU" sz="36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39552" y="5301208"/>
            <a:ext cx="8280920" cy="129614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7848872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0091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ru-RU" sz="3200" dirty="0" smtClean="0"/>
              <a:t>«Левша»</a:t>
            </a:r>
            <a:endParaRPr lang="ru-RU" sz="32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864096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736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490066"/>
          </a:xfrm>
        </p:spPr>
        <p:txBody>
          <a:bodyPr>
            <a:noAutofit/>
          </a:bodyPr>
          <a:lstStyle/>
          <a:p>
            <a:r>
              <a:rPr lang="ru-RU" sz="3200" dirty="0" smtClean="0"/>
              <a:t>« Тульское чаепитие»</a:t>
            </a:r>
            <a:endParaRPr lang="ru-RU" sz="32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776864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908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562074"/>
          </a:xfrm>
        </p:spPr>
        <p:txBody>
          <a:bodyPr>
            <a:noAutofit/>
          </a:bodyPr>
          <a:lstStyle/>
          <a:p>
            <a:r>
              <a:rPr lang="ru-RU" sz="3200" dirty="0" smtClean="0"/>
              <a:t>Развлекательные </a:t>
            </a:r>
            <a:r>
              <a:rPr lang="ru-RU" sz="3200" dirty="0" smtClean="0"/>
              <a:t>. </a:t>
            </a:r>
            <a:r>
              <a:rPr lang="ru-RU" sz="3200" smtClean="0"/>
              <a:t/>
            </a:r>
            <a:br>
              <a:rPr lang="ru-RU" sz="3200" smtClean="0"/>
            </a:br>
            <a:endParaRPr lang="ru-RU" sz="2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24744"/>
            <a:ext cx="7621910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217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«Грибная поляна» 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8424936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6284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63408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« Место встречи»</a:t>
            </a:r>
            <a:endParaRPr lang="ru-RU" sz="28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8352928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1475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698976" cy="707678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Отгадай кроссворд</a:t>
            </a:r>
            <a:endParaRPr lang="ru-RU" sz="3600" dirty="0"/>
          </a:p>
        </p:txBody>
      </p:sp>
      <p:pic>
        <p:nvPicPr>
          <p:cNvPr id="10242" name="Picture 2" descr="C:\Users\user\Desktop\biocrossword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79912" y="0"/>
            <a:ext cx="5040560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980728"/>
            <a:ext cx="3538736" cy="5145435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 </a:t>
            </a:r>
            <a:r>
              <a:rPr lang="ru-RU" sz="2000" dirty="0" smtClean="0"/>
              <a:t>1-  Сооружение, скульптура, монумент в память о ком-либо или о чем-либо</a:t>
            </a:r>
          </a:p>
          <a:p>
            <a:r>
              <a:rPr lang="ru-RU" sz="2000" dirty="0" smtClean="0"/>
              <a:t>2 – Любимая традиция туляков </a:t>
            </a:r>
          </a:p>
          <a:p>
            <a:r>
              <a:rPr lang="ru-RU" sz="2000" dirty="0" smtClean="0"/>
              <a:t>3- Оружие в руках у защитников  Тулы</a:t>
            </a:r>
          </a:p>
          <a:p>
            <a:r>
              <a:rPr lang="ru-RU" sz="2000" dirty="0" smtClean="0"/>
              <a:t>4- Русский император, изображен на памятнике как кузнец</a:t>
            </a:r>
          </a:p>
          <a:p>
            <a:r>
              <a:rPr lang="ru-RU" sz="2000" dirty="0" smtClean="0"/>
              <a:t>5 – Один из символов Тулы</a:t>
            </a:r>
          </a:p>
          <a:p>
            <a:r>
              <a:rPr lang="ru-RU" sz="2000" dirty="0" smtClean="0"/>
              <a:t>6- </a:t>
            </a:r>
            <a:r>
              <a:rPr lang="ru-RU" sz="2000" dirty="0"/>
              <a:t>М</a:t>
            </a:r>
            <a:r>
              <a:rPr lang="ru-RU" sz="2000" dirty="0" smtClean="0"/>
              <a:t>астер, герой , подковавший блоху.</a:t>
            </a:r>
          </a:p>
          <a:p>
            <a:r>
              <a:rPr lang="ru-RU" sz="2000" dirty="0" smtClean="0"/>
              <a:t>7 – Символ тульского </a:t>
            </a:r>
            <a:r>
              <a:rPr lang="ru-RU" sz="2000" dirty="0" err="1" smtClean="0"/>
              <a:t>экзотариума</a:t>
            </a:r>
            <a:endParaRPr lang="ru-RU" sz="2000" dirty="0"/>
          </a:p>
          <a:p>
            <a:r>
              <a:rPr lang="ru-RU" sz="2000" dirty="0" smtClean="0"/>
              <a:t>8- Город герой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444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Проверь себя!</a:t>
            </a:r>
            <a:endParaRPr lang="ru-RU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0001852"/>
              </p:ext>
            </p:extLst>
          </p:nvPr>
        </p:nvGraphicFramePr>
        <p:xfrm>
          <a:off x="1331640" y="332656"/>
          <a:ext cx="6120684" cy="6144678"/>
        </p:xfrm>
        <a:graphic>
          <a:graphicData uri="http://schemas.openxmlformats.org/drawingml/2006/table">
            <a:tbl>
              <a:tblPr firstRow="1" firstCol="1" bandRow="1"/>
              <a:tblGrid>
                <a:gridCol w="680076"/>
                <a:gridCol w="680076"/>
                <a:gridCol w="680076"/>
                <a:gridCol w="680076"/>
                <a:gridCol w="680076"/>
                <a:gridCol w="680076"/>
                <a:gridCol w="680076"/>
                <a:gridCol w="680076"/>
                <a:gridCol w="680076"/>
              </a:tblGrid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5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3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п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4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п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е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т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р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у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я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8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т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у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л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а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н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е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и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2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м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к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ч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е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1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п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а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м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я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т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н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и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к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е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п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7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д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и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н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о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з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а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в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р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т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и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80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6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л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е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>
                          <a:effectLst/>
                          <a:latin typeface="Arial"/>
                          <a:ea typeface="Times New Roman"/>
                        </a:rPr>
                        <a:t>в</a:t>
                      </a:r>
                      <a:endParaRPr lang="ru-RU" sz="2000" b="1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ш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Arial"/>
                          <a:ea typeface="Times New Roman"/>
                        </a:rPr>
                        <a:t>а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8540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>
                <a:hlinkClick r:id="rId2"/>
              </a:rPr>
              <a:t>https</a:t>
            </a:r>
            <a:r>
              <a:rPr lang="ru-RU" dirty="0">
                <a:hlinkClick r:id="rId2"/>
              </a:rPr>
              <a:t>://</a:t>
            </a:r>
            <a:r>
              <a:rPr lang="ru-RU" dirty="0" smtClean="0">
                <a:hlinkClick r:id="rId2"/>
              </a:rPr>
              <a:t>must-see.top/pamyatniki-tuly</a:t>
            </a:r>
            <a:endParaRPr lang="ru-RU" dirty="0"/>
          </a:p>
          <a:p>
            <a:pPr marL="0" indent="0" algn="r">
              <a:buNone/>
            </a:pPr>
            <a:r>
              <a:rPr lang="ru-RU" dirty="0" smtClean="0">
                <a:hlinkClick r:id="rId3"/>
              </a:rPr>
              <a:t>https://ljubimaja-rodina.ru/stikhi/1330-tulskaya-oblast-stikhi-o-rodnom-krae</a:t>
            </a:r>
            <a:r>
              <a:rPr lang="ru-RU" dirty="0" smtClean="0"/>
              <a:t>.</a:t>
            </a:r>
          </a:p>
          <a:p>
            <a:pPr marL="0" indent="0" algn="r">
              <a:buNone/>
            </a:pPr>
            <a:endParaRPr lang="ru-RU" dirty="0" smtClean="0"/>
          </a:p>
          <a:p>
            <a:pPr algn="r"/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2441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243</Words>
  <Application>Microsoft Office PowerPoint</Application>
  <PresentationFormat>Экран (4:3)</PresentationFormat>
  <Paragraphs>175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Памятники Тулы</vt:lpstr>
      <vt:lpstr>Посвященные известных личностям, политическим или культурным деятелям. </vt:lpstr>
      <vt:lpstr>Посвященные  героям, определенным событиям, которые связанны с Великой Отечественной войной. </vt:lpstr>
      <vt:lpstr>      Мемориальный   комплекс  «Три штыка»</vt:lpstr>
      <vt:lpstr> Памятники важным  для Тулы и области  профессиям и  отраслям  </vt:lpstr>
      <vt:lpstr> Памятник Тульскому прянику</vt:lpstr>
      <vt:lpstr>«Левша»</vt:lpstr>
      <vt:lpstr>« Тульское чаепитие»</vt:lpstr>
      <vt:lpstr>Развлекательные .  </vt:lpstr>
      <vt:lpstr>«Грибная поляна» </vt:lpstr>
      <vt:lpstr>« Место встречи»</vt:lpstr>
      <vt:lpstr>Отгадай кроссворд</vt:lpstr>
      <vt:lpstr>Проверь себя!</vt:lpstr>
      <vt:lpstr>Источники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Памятники Тулы</dc:title>
  <dc:creator>user</dc:creator>
  <cp:lastModifiedBy>user</cp:lastModifiedBy>
  <cp:revision>12</cp:revision>
  <dcterms:created xsi:type="dcterms:W3CDTF">2023-01-29T08:37:28Z</dcterms:created>
  <dcterms:modified xsi:type="dcterms:W3CDTF">2023-01-29T11:23:07Z</dcterms:modified>
</cp:coreProperties>
</file>