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23.09.2019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Коренное население Прибайкалья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2469450"/>
          </a:xfrm>
        </p:spPr>
        <p:txBody>
          <a:bodyPr>
            <a:noAutofit/>
          </a:bodyPr>
          <a:lstStyle/>
          <a:p>
            <a:r>
              <a:rPr lang="ru-RU" sz="3200" b="1" dirty="0" err="1" smtClean="0"/>
              <a:t>Курыканы</a:t>
            </a:r>
            <a:endParaRPr lang="ru-RU" sz="3200" b="1" dirty="0" smtClean="0"/>
          </a:p>
          <a:p>
            <a:r>
              <a:rPr lang="ru-RU" sz="3200" b="1" dirty="0" smtClean="0"/>
              <a:t>Буряты</a:t>
            </a:r>
          </a:p>
          <a:p>
            <a:r>
              <a:rPr lang="ru-RU" sz="3200" b="1" dirty="0" smtClean="0"/>
              <a:t>Эвенки (тунгусы)</a:t>
            </a:r>
          </a:p>
          <a:p>
            <a:r>
              <a:rPr lang="ru-RU" sz="3200" b="1" dirty="0" err="1" smtClean="0"/>
              <a:t>Тофалары</a:t>
            </a:r>
            <a:endParaRPr lang="ru-RU" sz="3200" b="1" dirty="0"/>
          </a:p>
        </p:txBody>
      </p:sp>
    </p:spTree>
    <p:extLst>
      <p:ext uri="{BB962C8B-B14F-4D97-AF65-F5344CB8AC3E}">
        <p14:creationId xmlns:p14="http://schemas.microsoft.com/office/powerpoint/2010/main" val="3106627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Курыканы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48879"/>
            <a:ext cx="5598939" cy="36242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227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Место расселения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591132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108594"/>
            <a:ext cx="2952328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Берег Байкала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Верхнее течение р. Ангара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Верховье р. Лена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О. Ольхон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3021970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7510" y="2204864"/>
            <a:ext cx="5138936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23528" y="2204864"/>
            <a:ext cx="336398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Скотоводство (лошади, крупный рогатый скот, овцы, верблюды)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Звероловство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Собирательство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Земледелие (просо, пшеница, рожь, конопля)</a:t>
            </a:r>
          </a:p>
        </p:txBody>
      </p:sp>
    </p:spTree>
    <p:extLst>
      <p:ext uri="{BB962C8B-B14F-4D97-AF65-F5344CB8AC3E}">
        <p14:creationId xmlns:p14="http://schemas.microsoft.com/office/powerpoint/2010/main" val="34785926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204864"/>
            <a:ext cx="4922912" cy="439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175900"/>
            <a:ext cx="388843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Полуоседлый образ жизни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Городища – укрепления </a:t>
            </a:r>
            <a:r>
              <a:rPr lang="ru-RU" sz="2800" dirty="0" err="1" smtClean="0"/>
              <a:t>курыкан</a:t>
            </a:r>
            <a:endParaRPr lang="ru-RU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Погребальные памятники (на о. Ольхон)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err="1" smtClean="0"/>
              <a:t>Курыканская</a:t>
            </a:r>
            <a:r>
              <a:rPr lang="ru-RU" sz="2800" dirty="0" smtClean="0"/>
              <a:t> стена – древняя защитная стена на о. Ольхон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52291026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Буряты</a:t>
            </a:r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348880"/>
            <a:ext cx="5715000" cy="3971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679705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Место расселения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591132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108594"/>
            <a:ext cx="295232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Р. Ангара, Лена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Южный район Прибайкалья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Западный берег Байкала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Забайкалье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493749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</a:t>
            </a:r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276872"/>
            <a:ext cx="4680520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2492896"/>
            <a:ext cx="38884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/>
              <a:t>Скотоводство (лошади, крупный рогатый скот, овцы, верблюды</a:t>
            </a:r>
            <a:r>
              <a:rPr lang="ru-RU" sz="3200" dirty="0" smtClean="0"/>
              <a:t>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Кузнечное дело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Земледелие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178413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132855"/>
            <a:ext cx="4104456" cy="2638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933056"/>
            <a:ext cx="4464496" cy="2731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427984" y="2137582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Жилище – юрта (деревянная, войлочная)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79512" y="5157192"/>
            <a:ext cx="410445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Жили родами, во главе стоял князек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19704558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060848"/>
            <a:ext cx="2790825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060848"/>
            <a:ext cx="379360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70336" y="4941168"/>
            <a:ext cx="6173663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Одежда: </a:t>
            </a:r>
            <a:r>
              <a:rPr lang="ru-RU" sz="2800" dirty="0" err="1" smtClean="0"/>
              <a:t>дэгэл</a:t>
            </a:r>
            <a:r>
              <a:rPr lang="ru-RU" sz="2800" dirty="0" smtClean="0"/>
              <a:t> (кафтан из овчины), суконный кафтан, халат (бумажный, шелковый)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Кухня: молочные и мясные продукты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1331457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Эвенки (тунгусы)</a:t>
            </a:r>
            <a:endParaRPr lang="ru-RU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348880"/>
            <a:ext cx="5753100" cy="3838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87043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Место расселения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591132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564904"/>
            <a:ext cx="295232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Берег Байкала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Р. Ангара, Лена, Верхняя Тунгуска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6975221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</a:t>
            </a:r>
            <a:endParaRPr lang="ru-RU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55709"/>
            <a:ext cx="4824536" cy="42988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5536" y="3212976"/>
            <a:ext cx="33843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600" dirty="0" smtClean="0"/>
              <a:t>Охота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600" dirty="0" smtClean="0"/>
              <a:t>Рыбная ловля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600" dirty="0" smtClean="0"/>
              <a:t>Оленеводство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1941230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56373"/>
            <a:ext cx="4954910" cy="4440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79512" y="2607147"/>
            <a:ext cx="381642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Кочевой образ жизни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Жилище – чумы (берестяные, войлочные)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Жили семьями, группами семей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9824974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959" y="3789040"/>
            <a:ext cx="4017009" cy="2885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2060848"/>
            <a:ext cx="4413499" cy="2698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66959" y="2332897"/>
            <a:ext cx="401700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Одежда – кафтан (шкура оленя)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4499992" y="5085184"/>
            <a:ext cx="44134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Пища – мясо и рыба (свежее, вяленое)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0737398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Тофалары</a:t>
            </a:r>
            <a:endParaRPr lang="ru-RU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220175"/>
            <a:ext cx="5591175" cy="400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117686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Место расселения</a:t>
            </a: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1556792"/>
            <a:ext cx="5911324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31168" y="3068960"/>
            <a:ext cx="29523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Склоны Восточного </a:t>
            </a:r>
            <a:r>
              <a:rPr lang="ru-RU" sz="3200" dirty="0" err="1" smtClean="0"/>
              <a:t>Саяна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505595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Занятие</a:t>
            </a:r>
            <a:endParaRPr lang="ru-RU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420888"/>
            <a:ext cx="4608512" cy="3888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91135" y="3246359"/>
            <a:ext cx="35283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Охота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Таежное кочевое оленеводство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295547822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132856"/>
            <a:ext cx="4896544" cy="4464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51520" y="2348880"/>
            <a:ext cx="360040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Жили родами, земли каждого рода делились на урочища. Во главе стоял </a:t>
            </a:r>
            <a:r>
              <a:rPr lang="ru-RU" sz="2800" dirty="0" err="1" smtClean="0"/>
              <a:t>шуленгу</a:t>
            </a:r>
            <a:endParaRPr lang="ru-RU" sz="28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Жилище – юрта (берестяная, шкура оленя)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50261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Быт</a:t>
            </a:r>
            <a:endParaRPr lang="ru-RU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56551"/>
            <a:ext cx="3384376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871396"/>
            <a:ext cx="4032448" cy="27979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644008" y="2156551"/>
            <a:ext cx="40324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Одежда: зимняя – шуба, сшитая мехом внутрь, летняя - халат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39552" y="5661248"/>
            <a:ext cx="388843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2800" dirty="0" smtClean="0"/>
              <a:t>Пища – вареное мясо диких копытных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6900038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899592" y="2708920"/>
            <a:ext cx="76328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/>
              <a:t>Написать про религию коренных жителей Прибайкалья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43734244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Твердый переплет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Твердый переплет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53</TotalTime>
  <Words>268</Words>
  <Application>Microsoft Office PowerPoint</Application>
  <PresentationFormat>Экран (4:3)</PresentationFormat>
  <Paragraphs>66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Твердый переплет</vt:lpstr>
      <vt:lpstr>Коренное население Прибайкалья</vt:lpstr>
      <vt:lpstr>Курыканы</vt:lpstr>
      <vt:lpstr>Место расселения</vt:lpstr>
      <vt:lpstr>Занятие</vt:lpstr>
      <vt:lpstr>Быт</vt:lpstr>
      <vt:lpstr>Буряты</vt:lpstr>
      <vt:lpstr>Место расселения</vt:lpstr>
      <vt:lpstr>Занятие</vt:lpstr>
      <vt:lpstr>Быт</vt:lpstr>
      <vt:lpstr>Быт</vt:lpstr>
      <vt:lpstr>Эвенки (тунгусы)</vt:lpstr>
      <vt:lpstr>Место расселения</vt:lpstr>
      <vt:lpstr>Занятие</vt:lpstr>
      <vt:lpstr>Быт</vt:lpstr>
      <vt:lpstr>Быт</vt:lpstr>
      <vt:lpstr>Тофалары</vt:lpstr>
      <vt:lpstr>Место расселения</vt:lpstr>
      <vt:lpstr>Занятие</vt:lpstr>
      <vt:lpstr>Быт</vt:lpstr>
      <vt:lpstr>Быт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Коренное население Прибайкалья</dc:title>
  <dc:creator>Виктория</dc:creator>
  <cp:lastModifiedBy>Пользователь Windows</cp:lastModifiedBy>
  <cp:revision>9</cp:revision>
  <dcterms:created xsi:type="dcterms:W3CDTF">2019-09-23T12:36:28Z</dcterms:created>
  <dcterms:modified xsi:type="dcterms:W3CDTF">2019-09-23T12:10:03Z</dcterms:modified>
</cp:coreProperties>
</file>