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63" r:id="rId5"/>
    <p:sldId id="262" r:id="rId6"/>
    <p:sldId id="266" r:id="rId7"/>
    <p:sldId id="269" r:id="rId8"/>
    <p:sldId id="270" r:id="rId9"/>
    <p:sldId id="271" r:id="rId10"/>
    <p:sldId id="274" r:id="rId11"/>
    <p:sldId id="279" r:id="rId12"/>
    <p:sldId id="276" r:id="rId13"/>
    <p:sldId id="278" r:id="rId14"/>
    <p:sldId id="277" r:id="rId15"/>
    <p:sldId id="275" r:id="rId16"/>
    <p:sldId id="272" r:id="rId17"/>
    <p:sldId id="267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2" autoAdjust="0"/>
    <p:restoredTop sz="94660"/>
  </p:normalViewPr>
  <p:slideViewPr>
    <p:cSldViewPr>
      <p:cViewPr varScale="1">
        <p:scale>
          <a:sx n="69" d="100"/>
          <a:sy n="69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205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365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225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763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725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357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93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288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503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484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046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3AF08-264F-4316-A404-9457054C0F49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2DA16-EF0B-459E-98D0-3BB51BCC56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10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арт терапии в рамках профилактики профессионального выгорания педагогов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chemeClr val="tx1"/>
                </a:solidFill>
              </a:rPr>
              <a:t>Колесова Елена Сергеевна </a:t>
            </a:r>
          </a:p>
          <a:p>
            <a:pPr algn="r"/>
            <a:r>
              <a:rPr lang="ru-RU" sz="2000" b="1" dirty="0" smtClean="0">
                <a:solidFill>
                  <a:schemeClr val="tx1"/>
                </a:solidFill>
              </a:rPr>
              <a:t>Воспитатель  </a:t>
            </a:r>
          </a:p>
          <a:p>
            <a:pPr algn="r"/>
            <a:r>
              <a:rPr lang="ru-RU" sz="2000" b="1" dirty="0" smtClean="0">
                <a:solidFill>
                  <a:schemeClr val="tx1"/>
                </a:solidFill>
              </a:rPr>
              <a:t>МАДОУ детский сад № 51</a:t>
            </a:r>
          </a:p>
          <a:p>
            <a:pPr algn="r"/>
            <a:endParaRPr lang="ru-RU" sz="2000" b="1" dirty="0">
              <a:solidFill>
                <a:prstClr val="black"/>
              </a:solidFill>
            </a:endParaRPr>
          </a:p>
          <a:p>
            <a:pPr algn="r"/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5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Выгорание -- это ответ на хронический эмоциональный стресс, включающий три компонента: эмоциональное и/или физическое истощение; снижение рабочей продуктивности; деперсонализацию, или дегуманизацию межличностных отношений.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86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Активная работа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Отсутствие морального результата труда. Жесткий контроль со стороны работодателя.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 Конфликты с коллективом.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Ограничение развития.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Личные проблемы.</a:t>
            </a:r>
          </a:p>
        </p:txBody>
      </p:sp>
    </p:spTree>
    <p:extLst>
      <p:ext uri="{BB962C8B-B14F-4D97-AF65-F5344CB8AC3E}">
        <p14:creationId xmlns:p14="http://schemas.microsoft.com/office/powerpoint/2010/main" val="143486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последствия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Постоянное ощущение тревоги может привести к развитию депрессии. </a:t>
            </a:r>
          </a:p>
          <a:p>
            <a:r>
              <a:rPr lang="ru-RU" dirty="0" smtClean="0"/>
              <a:t>Упадок сил приводит к снижению иммунитета и общему ухудшению здоровья </a:t>
            </a:r>
          </a:p>
          <a:p>
            <a:r>
              <a:rPr lang="ru-RU" dirty="0" smtClean="0"/>
              <a:t>Нарушение эмоциональной стабильности негативно сказывается на отношениях с социумом и может привести в итоге к развитию конфликтов </a:t>
            </a:r>
          </a:p>
          <a:p>
            <a:r>
              <a:rPr lang="ru-RU" dirty="0" smtClean="0"/>
              <a:t>Отсутствие мотивации в рамках профессиональной деятельности, безразличие к результатам труда приводит к падению продуктивности рабочей деятельности . </a:t>
            </a:r>
          </a:p>
          <a:p>
            <a:r>
              <a:rPr lang="ru-RU" dirty="0" smtClean="0"/>
              <a:t>деформация Я-концепции (повышение негативизма по отношению к «Я»), 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76624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Ощущение тоски и безысходности как во время рабочего процесса, так и вне него, эмоциональное истощение. </a:t>
            </a:r>
          </a:p>
          <a:p>
            <a:r>
              <a:rPr lang="ru-RU" dirty="0" smtClean="0"/>
              <a:t>Повышенная раздражительность, конфликтность, обидчивость.</a:t>
            </a:r>
          </a:p>
          <a:p>
            <a:r>
              <a:rPr lang="ru-RU" dirty="0" smtClean="0"/>
              <a:t> Постоянная усталость, не проходящая во время сна и периодов отдыха и не обусловленная физическими или психическими нагрузками. </a:t>
            </a:r>
          </a:p>
          <a:p>
            <a:r>
              <a:rPr lang="ru-RU" dirty="0" smtClean="0"/>
              <a:t>Субъективное ощущение профессиональной непригодности, некомпетентности или бесполезности.</a:t>
            </a:r>
          </a:p>
        </p:txBody>
      </p:sp>
    </p:spTree>
    <p:extLst>
      <p:ext uri="{BB962C8B-B14F-4D97-AF65-F5344CB8AC3E}">
        <p14:creationId xmlns:p14="http://schemas.microsoft.com/office/powerpoint/2010/main" val="234094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9600" dirty="0" smtClean="0"/>
              <a:t>АРТ-ТЕРАПИЯ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88911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Арт-терапия способствует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формированию представлений о себе,</a:t>
            </a:r>
          </a:p>
          <a:p>
            <a:r>
              <a:rPr lang="ru-RU" dirty="0" smtClean="0"/>
              <a:t> изучению и выражению своих чувств  и эмоций;</a:t>
            </a:r>
          </a:p>
          <a:p>
            <a:r>
              <a:rPr lang="ru-RU" dirty="0" smtClean="0"/>
              <a:t> формированию позитивного </a:t>
            </a:r>
            <a:r>
              <a:rPr lang="ru-RU" dirty="0" err="1" smtClean="0"/>
              <a:t>самовосприятия</a:t>
            </a:r>
            <a:r>
              <a:rPr lang="ru-RU" dirty="0" smtClean="0"/>
              <a:t>;</a:t>
            </a:r>
          </a:p>
          <a:p>
            <a:r>
              <a:rPr lang="ru-RU" dirty="0" smtClean="0"/>
              <a:t>развитию коммуникативных навыков;</a:t>
            </a:r>
          </a:p>
          <a:p>
            <a:r>
              <a:rPr lang="ru-RU" dirty="0" smtClean="0"/>
              <a:t>эмоциональному сближению членов коллектива;</a:t>
            </a:r>
          </a:p>
          <a:p>
            <a:r>
              <a:rPr lang="ru-RU" dirty="0" smtClean="0"/>
              <a:t> снятию психоэмоционального напряжения;</a:t>
            </a:r>
          </a:p>
          <a:p>
            <a:r>
              <a:rPr lang="ru-RU" dirty="0" smtClean="0"/>
              <a:t> развитию способностей к различным видам </a:t>
            </a:r>
          </a:p>
          <a:p>
            <a:r>
              <a:rPr lang="ru-RU" dirty="0" smtClean="0"/>
              <a:t>                                                   творческой деятельности. развитию творческих способностей ребенка, </a:t>
            </a:r>
          </a:p>
          <a:p>
            <a:r>
              <a:rPr lang="ru-RU" dirty="0" smtClean="0"/>
              <a:t>формированию  правильного мировоззрения и позитивного мировосприятия. 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693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Главное правило арт терапии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Полный простор для фантазии и самовыражения! </a:t>
            </a:r>
          </a:p>
          <a:p>
            <a:pPr marL="0" indent="0" algn="just">
              <a:buNone/>
            </a:pP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03851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Основная идея ар терапии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самовыражение личности творчеством </a:t>
            </a:r>
          </a:p>
          <a:p>
            <a:pPr algn="ctr"/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58486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«ПАУТИНА»</a:t>
            </a:r>
            <a:endParaRPr lang="ru-RU" dirty="0"/>
          </a:p>
        </p:txBody>
      </p:sp>
      <p:pic>
        <p:nvPicPr>
          <p:cNvPr id="5122" name="Picture 2" descr="F:\20200129_1231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132856"/>
            <a:ext cx="5340085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43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«КОЛЕСО УДАЧИ»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F:\20200129_1234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58" y="1268760"/>
            <a:ext cx="297633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20200129_1244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87" y="3789040"/>
            <a:ext cx="2939819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:\20200129_1241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63832"/>
            <a:ext cx="3502146" cy="262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03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20200129_1606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5"/>
          <a:stretch/>
        </p:blipFill>
        <p:spPr bwMode="auto">
          <a:xfrm>
            <a:off x="1691680" y="1340768"/>
            <a:ext cx="5394419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94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«ПЛАСТИЛИНОГРАФИЯ»</a:t>
            </a:r>
            <a:endParaRPr lang="ru-RU" dirty="0"/>
          </a:p>
        </p:txBody>
      </p:sp>
      <p:pic>
        <p:nvPicPr>
          <p:cNvPr id="1026" name="Picture 2" descr="F:\20200129_1408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067909"/>
            <a:ext cx="4968552" cy="372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20200129_1312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4181999" cy="313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7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ГЛИНОЙ</a:t>
            </a:r>
            <a:endParaRPr lang="ru-RU" dirty="0"/>
          </a:p>
        </p:txBody>
      </p:sp>
      <p:pic>
        <p:nvPicPr>
          <p:cNvPr id="2050" name="Picture 2" descr="F:\20200129_13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952"/>
            <a:ext cx="514806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20200129_1307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552" y="1196752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99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ИЗГОТОВЛЕНИЕ ТАЛИСМАНА</a:t>
            </a:r>
            <a:endParaRPr lang="ru-RU" dirty="0"/>
          </a:p>
        </p:txBody>
      </p:sp>
      <p:pic>
        <p:nvPicPr>
          <p:cNvPr id="4098" name="Picture 2" descr="F:\20200129_124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20200129_1252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" y="2276872"/>
            <a:ext cx="3381840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20200129_1253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700809"/>
            <a:ext cx="2664296" cy="355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25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348" y="460374"/>
            <a:ext cx="3085943" cy="269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57537"/>
            <a:ext cx="8229600" cy="370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536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презентации\Мастер класс фото\144CDPFQ\S14400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" y="85678"/>
            <a:ext cx="4712072" cy="265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презентации\Мастер класс фото\144CDPFQ\S14400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928" y="4005063"/>
            <a:ext cx="4712072" cy="265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презентации\Мастер класс фото\140CDPFQ\S14000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3" y="2996952"/>
            <a:ext cx="4193825" cy="271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презентации\Мастер класс фото\141CDPFQ\S14100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514" y="1124744"/>
            <a:ext cx="4360486" cy="245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51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F:\презентации\Мастер класс фото\142CDPFQ\S1420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832085" cy="271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презентации\Мастер класс фото\142CDPFQ\S1420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33056"/>
            <a:ext cx="4832085" cy="271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53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283</Words>
  <Application>Microsoft Office PowerPoint</Application>
  <PresentationFormat>Экран (4:3)</PresentationFormat>
  <Paragraphs>42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Методы арт терапии в рамках профилактики профессионального выгорания педагогов</vt:lpstr>
      <vt:lpstr>Презентация PowerPoint</vt:lpstr>
      <vt:lpstr>причины</vt:lpstr>
      <vt:lpstr>последствия</vt:lpstr>
      <vt:lpstr>Презентация PowerPoint</vt:lpstr>
      <vt:lpstr>Презентация PowerPoint</vt:lpstr>
      <vt:lpstr>Арт-терапия способствует </vt:lpstr>
      <vt:lpstr>Главное правило арт терапии</vt:lpstr>
      <vt:lpstr>Основная идея ар терапии</vt:lpstr>
      <vt:lpstr>«ПАУТИНА»</vt:lpstr>
      <vt:lpstr>«КОЛЕСО УДАЧИ»</vt:lpstr>
      <vt:lpstr>Презентация PowerPoint</vt:lpstr>
      <vt:lpstr>«ПЛАСТИЛИНОГРАФИЯ»</vt:lpstr>
      <vt:lpstr>РАБОТА С ГЛИНОЙ</vt:lpstr>
      <vt:lpstr>ИЗГОТОВЛЕНИЕ ТАЛИСМАНА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dsadasdasdad@yandex.ru</cp:lastModifiedBy>
  <cp:revision>26</cp:revision>
  <dcterms:created xsi:type="dcterms:W3CDTF">2020-01-24T07:44:38Z</dcterms:created>
  <dcterms:modified xsi:type="dcterms:W3CDTF">2021-12-15T04:42:46Z</dcterms:modified>
</cp:coreProperties>
</file>