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7" r:id="rId2"/>
    <p:sldId id="263" r:id="rId3"/>
    <p:sldId id="264" r:id="rId4"/>
    <p:sldId id="257" r:id="rId5"/>
    <p:sldId id="266" r:id="rId6"/>
    <p:sldId id="258" r:id="rId7"/>
    <p:sldId id="259" r:id="rId8"/>
    <p:sldId id="260" r:id="rId9"/>
    <p:sldId id="261" r:id="rId10"/>
    <p:sldId id="265" r:id="rId11"/>
    <p:sldId id="25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Rg st="1" end="10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5D75FB-DCF9-4D21-A3EE-7E0AFEF3C5EA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EDB317-604B-496C-B698-1210247231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EDB317-604B-496C-B698-1210247231B1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566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EDB317-604B-496C-B698-1210247231B1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387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EDB317-604B-496C-B698-1210247231B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2" name="Picture 8" descr="http://history-doc.ru/wp-content/uploads/2019/11/ermsdfej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40" t="1212" r="4450" b="-1212"/>
          <a:stretch/>
        </p:blipFill>
        <p:spPr bwMode="auto">
          <a:xfrm>
            <a:off x="4487001" y="9153"/>
            <a:ext cx="4663506" cy="3014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avatars.mds.yandex.net/get-pdb/163339/e449215b-6e0b-4233-8a9b-4648999cc24b/s1200?webp=false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" y="9153"/>
            <a:ext cx="4537696" cy="3025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www.spbmuzei.ru/wp-content/uploads/2019/12/admilartl-e15928125697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" y="3004168"/>
            <a:ext cx="4812321" cy="3007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spbinteres.ru/wp-content/uploads/2020/05/spb6-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4" t="-394" r="5104" b="13624"/>
          <a:stretch/>
        </p:blipFill>
        <p:spPr bwMode="auto">
          <a:xfrm>
            <a:off x="4543103" y="2959903"/>
            <a:ext cx="4574864" cy="3049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5576" y="5933023"/>
            <a:ext cx="89289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</a:rPr>
              <a:t>Санкт – Петербург 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484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.tildacdn.com/tild3561-6235-4165-b264-333864373538/voronov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3312368" cy="624069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79912" y="332656"/>
            <a:ext cx="5184576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Юрий Петрович Воронов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встретил войну подростком, которому еще не исполнилось тринадцати лет, и все девятьсот дней блокады он оставался в городе.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Шестиклассник Юра становится бойцом аварийно-восстановительной службы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разбирает завалы, спасает обреченных на гибель людей, сбрасывает с крыш зажигалки.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 декабря 1943 года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 участие в героической обороне Ленинграда четырнадцатилетнему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Воронову Юрию Петровичу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вручена медаль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«За оборону Ленинграда».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6237312"/>
            <a:ext cx="1368152" cy="21602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3056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pbs.twimg.com/media/D5GgMN1X4AIHba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366715" cy="68580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0" y="0"/>
            <a:ext cx="9172455" cy="1107996"/>
          </a:xfrm>
          <a:prstGeom prst="rect">
            <a:avLst/>
          </a:prstGeom>
          <a:noFill/>
          <a:ln>
            <a:solidFill>
              <a:srgbClr val="002060">
                <a:alpha val="0"/>
              </a:srgb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404664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Блокада Ленинграда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 сентября 1941 года –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27 января 1944 года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872 дня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46394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s1.fotokto.ru/photo/full/621/62170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0579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5949280"/>
            <a:ext cx="8496944" cy="6926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Петропавловская крепость</a:t>
            </a:r>
            <a:endParaRPr lang="ru-RU" sz="5400" dirty="0"/>
          </a:p>
        </p:txBody>
      </p:sp>
    </p:spTree>
    <p:custDataLst>
      <p:tags r:id="rId1"/>
    </p:custDataLst>
  </p:cSld>
  <p:clrMapOvr>
    <a:masterClrMapping/>
  </p:clrMapOvr>
  <p:transition advTm="238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g1.liveinternet.ru/images/attach/c/2/82/827/82827183_1327672102698.png"/>
          <p:cNvPicPr/>
          <p:nvPr/>
        </p:nvPicPr>
        <p:blipFill>
          <a:blip r:embed="rId3" cstate="print">
            <a:lum contrast="11000"/>
          </a:blip>
          <a:srcRect/>
          <a:stretch>
            <a:fillRect/>
          </a:stretch>
        </p:blipFill>
        <p:spPr bwMode="auto">
          <a:xfrm>
            <a:off x="0" y="0"/>
            <a:ext cx="4680520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1\Desktop\дети нагр мед.jpg"/>
          <p:cNvPicPr/>
          <p:nvPr/>
        </p:nvPicPr>
        <p:blipFill>
          <a:blip r:embed="rId4" cstate="print">
            <a:lum contrast="18000"/>
          </a:blip>
          <a:srcRect/>
          <a:stretch>
            <a:fillRect/>
          </a:stretch>
        </p:blipFill>
        <p:spPr bwMode="auto">
          <a:xfrm>
            <a:off x="4644008" y="0"/>
            <a:ext cx="4499992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4919008"/>
            <a:ext cx="9144000" cy="1938992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</a:rPr>
              <a:t>Медалями За оборону Ленинграда  было награждено около 15 тысяч детей и подростков-блокадников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88640"/>
            <a:ext cx="9144000" cy="119675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</a:rPr>
              <a:t>Нам в сорок третьем выдали медали.</a:t>
            </a:r>
            <a:br>
              <a:rPr lang="ru-RU" sz="3600" b="1" i="1" dirty="0" smtClean="0">
                <a:solidFill>
                  <a:srgbClr val="002060"/>
                </a:solidFill>
              </a:rPr>
            </a:br>
            <a:r>
              <a:rPr lang="ru-RU" sz="3600" b="1" i="1" dirty="0" smtClean="0">
                <a:solidFill>
                  <a:srgbClr val="002060"/>
                </a:solidFill>
              </a:rPr>
              <a:t>И только в сорок пятом - паспорта.</a:t>
            </a:r>
            <a:br>
              <a:rPr lang="ru-RU" sz="3600" b="1" i="1" dirty="0" smtClean="0">
                <a:solidFill>
                  <a:srgbClr val="002060"/>
                </a:solidFill>
              </a:rPr>
            </a:br>
            <a:endParaRPr lang="ru-RU" sz="3600" b="1" dirty="0">
              <a:solidFill>
                <a:srgbClr val="00206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3672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2" name="Picture 14" descr="ÐÐ° Ð¾Ð±Ð¾ÑÐ¾Ð½Ñ ÐÐµÐ½Ð¸Ð½Ð³ÑÐ°Ð´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3110205" cy="5760640"/>
          </a:xfrm>
          <a:prstGeom prst="rect">
            <a:avLst/>
          </a:prstGeom>
          <a:noFill/>
        </p:spPr>
      </p:pic>
      <p:pic>
        <p:nvPicPr>
          <p:cNvPr id="14" name="Рисунок 13" descr="Ð¼ÐµÐ´Ð°Ð»Ñ ÐÐ° Ð¾Ð±Ð¾ÑÐ¾Ð½Ñ ÐÐµÐ½Ð¸Ð½Ð³ÑÐ°Ð´Ð°"/>
          <p:cNvPicPr/>
          <p:nvPr/>
        </p:nvPicPr>
        <p:blipFill>
          <a:blip r:embed="rId3" cstate="print"/>
          <a:srcRect r="51897"/>
          <a:stretch>
            <a:fillRect/>
          </a:stretch>
        </p:blipFill>
        <p:spPr bwMode="auto">
          <a:xfrm>
            <a:off x="3995936" y="764704"/>
            <a:ext cx="4464496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755576" y="188640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Медаль За оборону Ленинграда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3528" y="6165304"/>
            <a:ext cx="8820472" cy="692696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Награда была учреждена в декабре 1942 года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2092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img1.liveinternet.ru/images/attach/c/2/82/827/82827183_1327672102698.png"/>
          <p:cNvPicPr/>
          <p:nvPr/>
        </p:nvPicPr>
        <p:blipFill>
          <a:blip r:embed="rId2" cstate="print">
            <a:lum contrast="11000"/>
          </a:blip>
          <a:srcRect/>
          <a:stretch>
            <a:fillRect/>
          </a:stretch>
        </p:blipFill>
        <p:spPr bwMode="auto">
          <a:xfrm>
            <a:off x="0" y="0"/>
            <a:ext cx="4680520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1\Desktop\дети нагр мед.jpg"/>
          <p:cNvPicPr/>
          <p:nvPr/>
        </p:nvPicPr>
        <p:blipFill>
          <a:blip r:embed="rId3" cstate="print">
            <a:lum contrast="18000"/>
          </a:blip>
          <a:srcRect/>
          <a:stretch>
            <a:fillRect/>
          </a:stretch>
        </p:blipFill>
        <p:spPr bwMode="auto">
          <a:xfrm>
            <a:off x="4644008" y="0"/>
            <a:ext cx="4499992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187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slide-share.ru/image/4895202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5220072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blokadamuseum.ru/wp-content/uploads/2015/12/Med_museum_square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0"/>
            <a:ext cx="4067944" cy="4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900igr.net/up/datai/130277/0017-039-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7184"/>
            <a:ext cx="5361305" cy="3350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https://b1.culture.ru/c/38946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4022053"/>
            <a:ext cx="3779912" cy="2835947"/>
          </a:xfrm>
          <a:prstGeom prst="rect">
            <a:avLst/>
          </a:prstGeom>
          <a:noFill/>
        </p:spPr>
      </p:pic>
    </p:spTree>
  </p:cSld>
  <p:clrMapOvr>
    <a:masterClrMapping/>
  </p:clrMapOvr>
  <p:transition advTm="20935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vatars.mds.yandex.net/get-pdb/1779909/2d73fbce-31af-4a14-9621-13e09fb031a2/s1200?webp=false"/>
          <p:cNvPicPr/>
          <p:nvPr/>
        </p:nvPicPr>
        <p:blipFill>
          <a:blip r:embed="rId2" cstate="print"/>
          <a:srcRect l="7387" t="13222"/>
          <a:stretch>
            <a:fillRect/>
          </a:stretch>
        </p:blipFill>
        <p:spPr bwMode="auto">
          <a:xfrm>
            <a:off x="0" y="0"/>
            <a:ext cx="3095328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veteranleningradspb.ru/upload/image/3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5329" y="0"/>
            <a:ext cx="6048672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i.pinimg.com/originals/d4/38/fd/d438fdaec402ba6d3137f6727aaa7ad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12977"/>
            <a:ext cx="5364088" cy="3645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static.auction.ru/offer_images/cmn8/2019/02/05/09/big/L/LwtOKadFLFd/kleshchi_dlja_sbrasyvanija_s_krysh_zazhigatelnykh_bomb_v_blokadnom_leningrade_67175.jpg"/>
          <p:cNvPicPr/>
          <p:nvPr/>
        </p:nvPicPr>
        <p:blipFill>
          <a:blip r:embed="rId5" cstate="print"/>
          <a:srcRect l="17958" t="2566" r="18707" b="2190"/>
          <a:stretch>
            <a:fillRect/>
          </a:stretch>
        </p:blipFill>
        <p:spPr bwMode="auto">
          <a:xfrm>
            <a:off x="5292080" y="3212976"/>
            <a:ext cx="3851920" cy="45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218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vatars.mds.yandex.net/get-pdb/1639023/e8ee0bae-e967-453f-95a6-14c2441c77b3/s120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031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izhevsk.ru/forums/icons/forum_pictures/012550/thm/125506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940425" cy="4061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https://i2.wp.com/mtdata.ru/u4/photoE791/20684031336-0/original.jpg?resize=530%2C7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-603448"/>
            <a:ext cx="3275856" cy="4635646"/>
          </a:xfrm>
          <a:prstGeom prst="rect">
            <a:avLst/>
          </a:prstGeom>
          <a:noFill/>
        </p:spPr>
      </p:pic>
      <p:pic>
        <p:nvPicPr>
          <p:cNvPr id="2058" name="Picture 10" descr="https://warspro.ru/wp-content/uploads/2018/06/7-1024x6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905672"/>
            <a:ext cx="4465559" cy="2952328"/>
          </a:xfrm>
          <a:prstGeom prst="rect">
            <a:avLst/>
          </a:prstGeom>
          <a:noFill/>
        </p:spPr>
      </p:pic>
      <p:pic>
        <p:nvPicPr>
          <p:cNvPr id="5" name="Содержимое 4" descr="https://img-fotki.yandex.ru/get/9829/41501079.bb/0_ba5b7_32507142_XL.jpg"/>
          <p:cNvPicPr>
            <a:picLocks noGrp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3645024"/>
            <a:ext cx="5508104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296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|9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|9.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1017</TotalTime>
  <Words>133</Words>
  <Application>Microsoft Office PowerPoint</Application>
  <PresentationFormat>Экран (4:3)</PresentationFormat>
  <Paragraphs>18</Paragraphs>
  <Slides>11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79237</cp:lastModifiedBy>
  <cp:revision>63</cp:revision>
  <dcterms:created xsi:type="dcterms:W3CDTF">2019-08-29T21:11:52Z</dcterms:created>
  <dcterms:modified xsi:type="dcterms:W3CDTF">2020-08-19T12:21:55Z</dcterms:modified>
</cp:coreProperties>
</file>