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4" r:id="rId2"/>
  </p:sldMasterIdLst>
  <p:notesMasterIdLst>
    <p:notesMasterId r:id="rId36"/>
  </p:notesMasterIdLst>
  <p:sldIdLst>
    <p:sldId id="299" r:id="rId3"/>
    <p:sldId id="258" r:id="rId4"/>
    <p:sldId id="280" r:id="rId5"/>
    <p:sldId id="281" r:id="rId6"/>
    <p:sldId id="260" r:id="rId7"/>
    <p:sldId id="283" r:id="rId8"/>
    <p:sldId id="261" r:id="rId9"/>
    <p:sldId id="284" r:id="rId10"/>
    <p:sldId id="262" r:id="rId11"/>
    <p:sldId id="285" r:id="rId12"/>
    <p:sldId id="263" r:id="rId13"/>
    <p:sldId id="286" r:id="rId14"/>
    <p:sldId id="264" r:id="rId15"/>
    <p:sldId id="287" r:id="rId16"/>
    <p:sldId id="265" r:id="rId17"/>
    <p:sldId id="288" r:id="rId18"/>
    <p:sldId id="266" r:id="rId19"/>
    <p:sldId id="289" r:id="rId20"/>
    <p:sldId id="267" r:id="rId21"/>
    <p:sldId id="290" r:id="rId22"/>
    <p:sldId id="268" r:id="rId23"/>
    <p:sldId id="291" r:id="rId24"/>
    <p:sldId id="269" r:id="rId25"/>
    <p:sldId id="292" r:id="rId26"/>
    <p:sldId id="270" r:id="rId27"/>
    <p:sldId id="293" r:id="rId28"/>
    <p:sldId id="271" r:id="rId29"/>
    <p:sldId id="294" r:id="rId30"/>
    <p:sldId id="272" r:id="rId31"/>
    <p:sldId id="295" r:id="rId32"/>
    <p:sldId id="273" r:id="rId33"/>
    <p:sldId id="297" r:id="rId34"/>
    <p:sldId id="300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49" autoAdjust="0"/>
    <p:restoredTop sz="94671" autoAdjust="0"/>
  </p:normalViewPr>
  <p:slideViewPr>
    <p:cSldViewPr>
      <p:cViewPr varScale="1">
        <p:scale>
          <a:sx n="69" d="100"/>
          <a:sy n="69" d="100"/>
        </p:scale>
        <p:origin x="-13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345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C75AA4-CA0A-4FA7-8218-B86BFE251467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03CE12-C00D-47B4-A6BB-C398B5D423B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03CE12-C00D-47B4-A6BB-C398B5D423BA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A27FA93-D1B8-4E3D-A194-6CA6D1AB451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FC53E-DAD7-4D81-8AE5-0F9638E637A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0D2D8-7B65-454B-A995-AD065CFDC54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D0162-F8C9-4E38-843A-04857B4AC73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35D8D-4561-430F-9B7F-9CFD39E5DCB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69544-AFAA-4F98-A344-622C7B8C8C2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88302-D45F-4966-9774-0F07BB51399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98A83-607A-4803-B48A-84102ACBAE9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15CE5-8851-4A77-BAD5-65D767FE541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C6FCA-A022-4A13-B92A-7954947A335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BAFFE-7599-4011-9ED8-BC663B0CDEA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D4DBD-A724-4BD1-A06F-2C4756B0E81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92947-28DD-4161-BA2F-56800714D62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9F5A7-1DF3-42E6-9897-03614687E71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9C038-2A0B-4C56-866D-FECC50C4884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4AE2E-04BE-41C8-8271-5145A445A58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F0099-61E4-47AE-BE74-2D596CE3014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FDDCF-532A-4A3D-B6C9-51E49FC35C9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1E7ED-72E2-48CA-9008-071B0CC774F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B7DA3-F052-49A3-B973-209E70FEC5D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8E9CC-B50B-4135-BCEB-85DE08C4296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E74AC-83C5-4100-8E12-C9DC0CB3EED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DE2EB-369F-4165-97F7-F23B8DEEC0A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screen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06.12.2022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screen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453606-7A04-4AFD-B026-A4581566AC6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EA705E-D757-48F2-98AB-5986D6CB1AA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5.xml"/><Relationship Id="rId3" Type="http://schemas.openxmlformats.org/officeDocument/2006/relationships/slide" Target="slide5.xml"/><Relationship Id="rId7" Type="http://schemas.openxmlformats.org/officeDocument/2006/relationships/slide" Target="slide13.xml"/><Relationship Id="rId12" Type="http://schemas.openxmlformats.org/officeDocument/2006/relationships/slide" Target="slide23.xml"/><Relationship Id="rId2" Type="http://schemas.openxmlformats.org/officeDocument/2006/relationships/slide" Target="slide3.xml"/><Relationship Id="rId16" Type="http://schemas.openxmlformats.org/officeDocument/2006/relationships/slide" Target="slide3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1.xml"/><Relationship Id="rId11" Type="http://schemas.openxmlformats.org/officeDocument/2006/relationships/slide" Target="slide21.xml"/><Relationship Id="rId5" Type="http://schemas.openxmlformats.org/officeDocument/2006/relationships/slide" Target="slide9.xml"/><Relationship Id="rId15" Type="http://schemas.openxmlformats.org/officeDocument/2006/relationships/slide" Target="slide29.xml"/><Relationship Id="rId10" Type="http://schemas.openxmlformats.org/officeDocument/2006/relationships/slide" Target="slide19.xml"/><Relationship Id="rId4" Type="http://schemas.openxmlformats.org/officeDocument/2006/relationships/slide" Target="slide7.xml"/><Relationship Id="rId9" Type="http://schemas.openxmlformats.org/officeDocument/2006/relationships/slide" Target="slide17.xml"/><Relationship Id="rId14" Type="http://schemas.openxmlformats.org/officeDocument/2006/relationships/slide" Target="slide2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s://yandex.ru/images/search?rpt=simage&amp;noreask=1&amp;source=qa&amp;text=%D0%94%D0%B6%D0%BE%20%D0%91%D0%B0%D0%B9%D0%B4%D0%B5%D0%BD&amp;stype=image&amp;lr=11352" TargetMode="External"/><Relationship Id="rId3" Type="http://schemas.openxmlformats.org/officeDocument/2006/relationships/hyperlink" Target="http://www.thewallpapers.org/photo/40880/Colorful-010.jpg" TargetMode="External"/><Relationship Id="rId7" Type="http://schemas.openxmlformats.org/officeDocument/2006/relationships/hyperlink" Target="http://images.alarabiya.net/fc/c3/640x392_46877_181131.gi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ivnost.ru/straus-emu-ptica-opisanie-osobennosti-obraz-zhizni-i-sreda-obitaniya-emu/" TargetMode="External"/><Relationship Id="rId5" Type="http://schemas.openxmlformats.org/officeDocument/2006/relationships/hyperlink" Target="https://yandex.ru/images/search?rpt=simage&amp;noreask=1&amp;source=qa&amp;text=The%20Union%20Jack&amp;stype=image&amp;lr=11352" TargetMode="External"/><Relationship Id="rId4" Type="http://schemas.openxmlformats.org/officeDocument/2006/relationships/hyperlink" Target="http://www.worldatlas.com/webimage/countrys/samerica/easterisland/eapics/timelinepics/james_coo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screen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3347864" y="4149080"/>
            <a:ext cx="5544616" cy="2088232"/>
          </a:xfrm>
        </p:spPr>
        <p:txBody>
          <a:bodyPr/>
          <a:lstStyle/>
          <a:p>
            <a:pPr>
              <a:defRPr/>
            </a:pPr>
            <a:r>
              <a:rPr lang="ru-RU" sz="2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Автор: </a:t>
            </a:r>
            <a:br>
              <a:rPr lang="ru-RU" sz="2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Лупандина Анна Константиновна,</a:t>
            </a:r>
            <a:br>
              <a:rPr lang="ru-RU" sz="2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учитель английского языка </a:t>
            </a:r>
            <a:br>
              <a:rPr lang="ru-RU" sz="2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МОУ «СОШ №3</a:t>
            </a:r>
            <a:br>
              <a:rPr lang="ru-RU" sz="2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г.о. Стрежевой» Томской области</a:t>
            </a:r>
            <a:br>
              <a:rPr lang="ru-RU" sz="2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2022г</a:t>
            </a:r>
            <a:endParaRPr lang="ru-RU" b="1" dirty="0" smtClean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348880"/>
            <a:ext cx="8257389" cy="92333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English-Speaking Countries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Picture 2" descr="http://im5-tub-ru.yandex.net/i?id=60587884-00-72&amp;n=2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260648"/>
            <a:ext cx="2576927" cy="15841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5-tub-ru.yandex.net/i?id=60587884-00-72&amp;n=21"/>
          <p:cNvPicPr>
            <a:picLocks noChangeAspect="1" noChangeArrowheads="1"/>
          </p:cNvPicPr>
          <p:nvPr/>
        </p:nvPicPr>
        <p:blipFill>
          <a:blip r:embed="rId4" cstate="screen"/>
          <a:stretch>
            <a:fillRect/>
          </a:stretch>
        </p:blipFill>
        <p:spPr bwMode="auto">
          <a:xfrm>
            <a:off x="3203848" y="260648"/>
            <a:ext cx="2870557" cy="15841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8" name="Picture 2" descr="http://images.alarabiya.net/fc/c3/640x392_46877_181131.gif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300192" y="260648"/>
            <a:ext cx="2586410" cy="15841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306" name="Group 2"/>
          <p:cNvGraphicFramePr>
            <a:graphicFrameLocks noGrp="1"/>
          </p:cNvGraphicFramePr>
          <p:nvPr>
            <p:ph/>
            <p:extLst>
              <p:ext uri="{D42A27DB-BD31-4B8C-83A1-F6EECF244321}">
                <p14:modId xmlns="" xmlns:p14="http://schemas.microsoft.com/office/powerpoint/2010/main" val="104826448"/>
              </p:ext>
            </p:extLst>
          </p:nvPr>
        </p:nvGraphicFramePr>
        <p:xfrm>
          <a:off x="468313" y="1844822"/>
          <a:ext cx="8208144" cy="3456385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447503"/>
                <a:gridCol w="1224136"/>
                <a:gridCol w="1152128"/>
                <a:gridCol w="1152128"/>
                <a:gridCol w="1152128"/>
                <a:gridCol w="1080121"/>
              </a:tblGrid>
              <a:tr h="115167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i="0" u="none" strike="noStrike" cap="none" normalizeH="0" baseline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The UK</a:t>
                      </a:r>
                      <a:endParaRPr kumimoji="0" lang="ru-RU" sz="3600" b="1" i="0" u="none" strike="noStrike" cap="none" normalizeH="0" baseline="0" dirty="0" smtClean="0">
                        <a:ln>
                          <a:solidFill>
                            <a:schemeClr val="bg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" action="ppaction://hlinksldjump"/>
                        </a:rPr>
                        <a:t>100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3" action="ppaction://hlinksldjump"/>
                        </a:rPr>
                        <a:t>200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4" action="ppaction://hlinksldjump"/>
                        </a:rPr>
                        <a:t>300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5" action="ppaction://hlinksldjump"/>
                        </a:rPr>
                        <a:t>400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6" action="ppaction://hlinksldjump"/>
                        </a:rPr>
                        <a:t>500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1151671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1" u="none" strike="noStrike" cap="none" normalizeH="0" baseline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</a:rPr>
                        <a:t>The USA</a:t>
                      </a:r>
                      <a:endParaRPr kumimoji="0" lang="ru-RU" sz="3600" b="1" i="0" u="none" strike="noStrike" cap="none" normalizeH="0" baseline="0" dirty="0" smtClean="0">
                        <a:ln>
                          <a:solidFill>
                            <a:schemeClr val="bg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7" action="ppaction://hlinksldjump"/>
                        </a:rPr>
                        <a:t>100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8" action="ppaction://hlinksldjump"/>
                        </a:rPr>
                        <a:t>200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9" action="ppaction://hlinksldjump"/>
                        </a:rPr>
                        <a:t>300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0" action="ppaction://hlinksldjump"/>
                        </a:rPr>
                        <a:t>400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1" action="ppaction://hlinksldjump"/>
                        </a:rPr>
                        <a:t>500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115304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u="none" strike="noStrike" cap="none" normalizeH="0" baseline="0" dirty="0" smtClean="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</a:rPr>
                        <a:t> Australia</a:t>
                      </a:r>
                      <a:endParaRPr kumimoji="0" lang="ru-RU" sz="3600" b="1" i="0" u="none" strike="noStrike" cap="none" normalizeH="0" baseline="0" dirty="0" smtClean="0">
                        <a:ln>
                          <a:solidFill>
                            <a:schemeClr val="bg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2" action="ppaction://hlinksldjump"/>
                        </a:rPr>
                        <a:t>100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3" action="ppaction://hlinksldjump"/>
                        </a:rPr>
                        <a:t>200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4" action="ppaction://hlinksldjump"/>
                        </a:rPr>
                        <a:t>300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5" action="ppaction://hlinksldjump"/>
                        </a:rPr>
                        <a:t>400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6" action="ppaction://hlinksldjump"/>
                        </a:rPr>
                        <a:t>500</a:t>
                      </a:r>
                      <a:endParaRPr kumimoji="0" lang="ru-RU" sz="4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</a:tbl>
          </a:graphicData>
        </a:graphic>
      </p:graphicFrame>
      <p:sp>
        <p:nvSpPr>
          <p:cNvPr id="98343" name="Text Box 39"/>
          <p:cNvSpPr txBox="1">
            <a:spLocks noChangeArrowheads="1"/>
          </p:cNvSpPr>
          <p:nvPr/>
        </p:nvSpPr>
        <p:spPr bwMode="auto">
          <a:xfrm>
            <a:off x="323850" y="333375"/>
            <a:ext cx="856932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ru-RU" sz="48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4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The UK </a:t>
            </a:r>
            <a:r>
              <a:rPr lang="ru-RU" sz="4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r>
            <a:r>
              <a:rPr lang="en-US" sz="4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00</a:t>
            </a:r>
            <a:endParaRPr lang="ru-RU" sz="4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What is the name of </a:t>
            </a:r>
          </a:p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the British flag?</a:t>
            </a:r>
            <a:endParaRPr lang="ru-RU" sz="4400" u="sng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373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dirty="0">
              <a:ln>
                <a:solidFill>
                  <a:srgbClr val="FF0000"/>
                </a:solidFill>
              </a:ln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059832" y="4221088"/>
            <a:ext cx="3113368" cy="14219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Arial Black" panose="020B0A04020102020204" pitchFamily="34" charset="0"/>
              </a:rPr>
              <a:t> The Union Jack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в начало 9">
            <a:hlinkClick r:id="rId2" action="ppaction://hlinksldjump" highlightClick="1"/>
          </p:cNvPr>
          <p:cNvSpPr/>
          <p:nvPr/>
        </p:nvSpPr>
        <p:spPr>
          <a:xfrm>
            <a:off x="7812360" y="5661248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 descr="http://im5-tub-ru.yandex.net/i?id=60587884-00-72&amp;n=2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700808"/>
            <a:ext cx="3495430" cy="21488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8504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4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The UK 200</a:t>
            </a:r>
            <a:endParaRPr lang="ru-RU" sz="4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87624" y="2276872"/>
            <a:ext cx="7776864" cy="34563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What country is not the part of the UK?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dirty="0">
              <a:ln>
                <a:solidFill>
                  <a:srgbClr val="FF0000"/>
                </a:solidFill>
              </a:ln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87624" y="1196752"/>
            <a:ext cx="7776864" cy="4248472"/>
          </a:xfrm>
        </p:spPr>
        <p:txBody>
          <a:bodyPr>
            <a:normAutofit fontScale="92500" lnSpcReduction="20000"/>
          </a:bodyPr>
          <a:lstStyle/>
          <a:p>
            <a:pPr marL="742950" indent="-742950">
              <a:buAutoNum type="alphaLcParenR"/>
            </a:pPr>
            <a:endParaRPr lang="en-US" sz="3600" dirty="0" smtClean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pPr marL="742950" indent="-742950">
              <a:buAutoNum type="alphaLcParenR"/>
            </a:pPr>
            <a:endParaRPr lang="en-US" sz="3600" dirty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pPr marL="742950" indent="-742950">
              <a:buAutoNum type="alphaLcParenR"/>
            </a:pPr>
            <a:endParaRPr lang="en-US" sz="3600" dirty="0" smtClean="0">
              <a:solidFill>
                <a:srgbClr val="7030A0"/>
              </a:solidFill>
              <a:latin typeface="Arial Black" panose="020B0A04020102020204" pitchFamily="34" charset="0"/>
            </a:endParaRPr>
          </a:p>
          <a:p>
            <a:pPr marL="742950" indent="-742950">
              <a:buAutoNum type="alphaLcParenR"/>
            </a:pPr>
            <a:r>
              <a:rPr lang="en-US" sz="43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England</a:t>
            </a:r>
          </a:p>
          <a:p>
            <a:pPr marL="742950" indent="-742950">
              <a:buAutoNum type="alphaLcParenR"/>
            </a:pPr>
            <a:r>
              <a:rPr lang="en-US" sz="43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India</a:t>
            </a:r>
          </a:p>
          <a:p>
            <a:pPr marL="742950" indent="-742950">
              <a:buAutoNum type="alphaLcParenR"/>
            </a:pPr>
            <a:r>
              <a:rPr lang="en-US" sz="43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Scotland  </a:t>
            </a:r>
          </a:p>
          <a:p>
            <a:pPr marL="742950" lvl="0" indent="-742950">
              <a:buFont typeface="Arial" pitchFamily="34" charset="0"/>
              <a:buAutoNum type="alphaLcParenR"/>
            </a:pPr>
            <a:r>
              <a:rPr lang="en-US" sz="43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Northern Ireland</a:t>
            </a:r>
            <a:endParaRPr lang="en-US" sz="43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611560" y="2636912"/>
            <a:ext cx="601216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611560" y="3284984"/>
            <a:ext cx="601216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611560" y="3933056"/>
            <a:ext cx="618043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 rot="600661">
            <a:off x="584785" y="4559971"/>
            <a:ext cx="635496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в начало 10">
            <a:hlinkClick r:id="rId2" action="ppaction://hlinksldjump" highlightClick="1"/>
          </p:cNvPr>
          <p:cNvSpPr/>
          <p:nvPr/>
        </p:nvSpPr>
        <p:spPr>
          <a:xfrm>
            <a:off x="7812360" y="5698952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210576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692696"/>
            <a:ext cx="8229600" cy="778098"/>
          </a:xfrm>
        </p:spPr>
        <p:txBody>
          <a:bodyPr>
            <a:noAutofit/>
          </a:bodyPr>
          <a:lstStyle/>
          <a:p>
            <a:pPr lvl="0"/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The UK 300</a:t>
            </a:r>
            <a:endParaRPr lang="ru-RU" sz="4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1379" name="Text Box 3"/>
          <p:cNvSpPr txBox="1">
            <a:spLocks noChangeArrowheads="1"/>
          </p:cNvSpPr>
          <p:nvPr/>
        </p:nvSpPr>
        <p:spPr bwMode="auto">
          <a:xfrm>
            <a:off x="500034" y="2924944"/>
            <a:ext cx="7991475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What is  the most famous symbol of London?</a:t>
            </a:r>
            <a:endParaRPr lang="en-US" sz="4400" u="sng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sz="4800" dirty="0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988841"/>
            <a:ext cx="7128792" cy="4032448"/>
          </a:xfrm>
        </p:spPr>
        <p:txBody>
          <a:bodyPr/>
          <a:lstStyle/>
          <a:p>
            <a:pPr marL="742950" lvl="0" indent="-742950">
              <a:lnSpc>
                <a:spcPct val="150000"/>
              </a:lnSpc>
              <a:buFont typeface="Arial" pitchFamily="34" charset="0"/>
              <a:buAutoNum type="alphaLcParenR"/>
            </a:pPr>
            <a:r>
              <a:rPr lang="en-US" sz="4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Big Ben</a:t>
            </a:r>
            <a:endParaRPr lang="en-US" sz="40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742950" indent="-742950">
              <a:lnSpc>
                <a:spcPct val="150000"/>
              </a:lnSpc>
              <a:buFont typeface="Arial" pitchFamily="34" charset="0"/>
              <a:buAutoNum type="alphaLcParenR"/>
            </a:pPr>
            <a:r>
              <a:rPr lang="en-US" sz="4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the Statue of Liberty</a:t>
            </a:r>
            <a:endParaRPr lang="en-US" sz="40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742950" lvl="0" indent="-742950">
              <a:lnSpc>
                <a:spcPct val="150000"/>
              </a:lnSpc>
              <a:buFont typeface="Arial" pitchFamily="34" charset="0"/>
              <a:buAutoNum type="alphaLcParenR"/>
            </a:pPr>
            <a:r>
              <a:rPr lang="en-US" sz="4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Tower</a:t>
            </a:r>
            <a:endParaRPr lang="en-US" sz="40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756091" y="2276872"/>
            <a:ext cx="64807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55576" y="3284984"/>
            <a:ext cx="631256" cy="6272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755576" y="4365104"/>
            <a:ext cx="631257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в начало 9">
            <a:hlinkClick r:id="rId2" action="ppaction://hlinksldjump" highlightClick="1"/>
          </p:cNvPr>
          <p:cNvSpPr/>
          <p:nvPr/>
        </p:nvSpPr>
        <p:spPr>
          <a:xfrm>
            <a:off x="7812360" y="5698952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7265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The UK </a:t>
            </a:r>
            <a:r>
              <a:rPr lang="en-US" sz="4000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400</a:t>
            </a:r>
            <a:endParaRPr lang="ru-RU" sz="4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What is the longest river in Great Britain?</a:t>
            </a:r>
            <a:endParaRPr lang="ru-RU" sz="4400" u="sng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102403" name="Text Box 3"/>
          <p:cNvSpPr txBox="1">
            <a:spLocks noChangeArrowheads="1"/>
          </p:cNvSpPr>
          <p:nvPr/>
        </p:nvSpPr>
        <p:spPr bwMode="auto">
          <a:xfrm>
            <a:off x="539750" y="3141663"/>
            <a:ext cx="799147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4400" u="sng" dirty="0" smtClean="0">
                <a:latin typeface="Arial Black" panose="020B0A04020102020204" pitchFamily="34" charset="0"/>
              </a:rPr>
              <a:t> </a:t>
            </a:r>
            <a:r>
              <a:rPr lang="en-US" sz="4000" dirty="0" smtClean="0"/>
              <a:t/>
            </a:r>
            <a:br>
              <a:rPr lang="en-US" sz="4000" dirty="0" smtClean="0"/>
            </a:br>
            <a:endParaRPr lang="en-US" sz="4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sz="4800" dirty="0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23728" y="2564905"/>
            <a:ext cx="6563072" cy="2808311"/>
          </a:xfrm>
        </p:spPr>
        <p:txBody>
          <a:bodyPr/>
          <a:lstStyle/>
          <a:p>
            <a:pPr marL="742950" lvl="0" indent="-742950">
              <a:buFont typeface="Arial" pitchFamily="34" charset="0"/>
              <a:buAutoNum type="alphaLcParenR"/>
            </a:pPr>
            <a:r>
              <a:rPr lang="en-US" sz="4400" dirty="0">
                <a:solidFill>
                  <a:srgbClr val="002060"/>
                </a:solidFill>
                <a:latin typeface="Arial Black" panose="020B0A04020102020204" pitchFamily="34" charset="0"/>
              </a:rPr>
              <a:t>The </a:t>
            </a: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Thames</a:t>
            </a:r>
            <a:endParaRPr lang="en-US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742950" lvl="0" indent="-742950">
              <a:buFont typeface="Arial" pitchFamily="34" charset="0"/>
              <a:buAutoNum type="alphaLcParenR"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The Severn</a:t>
            </a:r>
            <a:endParaRPr lang="en-US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1403648" y="2492896"/>
            <a:ext cx="69837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403648" y="3429000"/>
            <a:ext cx="698376" cy="6834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в начало 6">
            <a:hlinkClick r:id="rId2" action="ppaction://hlinksldjump" highlightClick="1"/>
          </p:cNvPr>
          <p:cNvSpPr/>
          <p:nvPr/>
        </p:nvSpPr>
        <p:spPr>
          <a:xfrm>
            <a:off x="7812360" y="5661248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7783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The UK </a:t>
            </a:r>
            <a:r>
              <a:rPr lang="ru-RU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5</a:t>
            </a:r>
            <a:r>
              <a:rPr lang="en-US" sz="4000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00</a:t>
            </a:r>
            <a:endParaRPr lang="ru-RU" sz="4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633267"/>
          </a:xfrm>
        </p:spPr>
        <p:txBody>
          <a:bodyPr>
            <a:normAutofit/>
          </a:bodyPr>
          <a:lstStyle/>
          <a:p>
            <a:pPr marL="0" indent="0" algn="ctr">
              <a:spcBef>
                <a:spcPct val="50000"/>
              </a:spcBef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What was the name of Shakespeare’s theatre? </a:t>
            </a:r>
            <a:endParaRPr lang="en-US" sz="4400" u="sng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ru-RU" sz="4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sz="4800" dirty="0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2348881"/>
            <a:ext cx="7139136" cy="3024336"/>
          </a:xfrm>
        </p:spPr>
        <p:txBody>
          <a:bodyPr/>
          <a:lstStyle/>
          <a:p>
            <a:pPr marL="742950" lvl="0" indent="-742950">
              <a:buFont typeface="Arial" pitchFamily="34" charset="0"/>
              <a:buAutoNum type="alphaLcParenR"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The Bolshoi theatre</a:t>
            </a:r>
            <a:endParaRPr lang="en-US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742950" indent="-742950">
              <a:buFont typeface="Arial" pitchFamily="34" charset="0"/>
              <a:buAutoNum type="alphaLcParenR"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The Globe</a:t>
            </a:r>
            <a:endParaRPr lang="en-US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827584" y="2348880"/>
            <a:ext cx="69998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827584" y="3284984"/>
            <a:ext cx="699982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в начало 7">
            <a:hlinkClick r:id="rId2" action="ppaction://hlinksldjump" highlightClick="1"/>
          </p:cNvPr>
          <p:cNvSpPr/>
          <p:nvPr/>
        </p:nvSpPr>
        <p:spPr>
          <a:xfrm>
            <a:off x="7884368" y="5733256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80841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The USA </a:t>
            </a:r>
            <a:r>
              <a:rPr lang="en-US" sz="4000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100</a:t>
            </a:r>
            <a:endParaRPr lang="ru-RU" sz="4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561259"/>
          </a:xfrm>
        </p:spPr>
        <p:txBody>
          <a:bodyPr/>
          <a:lstStyle/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Who discovered </a:t>
            </a:r>
          </a:p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America?</a:t>
            </a:r>
            <a:endParaRPr lang="en-US" sz="4400" u="sng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sz="4800" dirty="0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700809"/>
            <a:ext cx="7776864" cy="3096344"/>
          </a:xfrm>
        </p:spPr>
        <p:txBody>
          <a:bodyPr/>
          <a:lstStyle/>
          <a:p>
            <a:pPr marL="514350" indent="-514350">
              <a:buAutoNum type="alphaLcParenR"/>
            </a:pPr>
            <a:r>
              <a:rPr lang="en-US" sz="4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Amerigo</a:t>
            </a: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Vespucci</a:t>
            </a:r>
          </a:p>
          <a:p>
            <a:pPr marL="514350" indent="-514350">
              <a:buFont typeface="Arial" charset="0"/>
              <a:buAutoNum type="alphaLcParenR"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James Cook</a:t>
            </a:r>
          </a:p>
          <a:p>
            <a:pPr marL="514350" indent="-514350">
              <a:buAutoNum type="alphaLcParenR"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Christopher Columbus</a:t>
            </a:r>
            <a:endParaRPr lang="en-US" dirty="0" smtClean="0">
              <a:solidFill>
                <a:schemeClr val="accent4"/>
              </a:solidFill>
            </a:endParaRPr>
          </a:p>
          <a:p>
            <a:pPr marL="514350" indent="-514350">
              <a:buAutoNum type="alphaLcParenR"/>
            </a:pPr>
            <a:endParaRPr lang="en-US" dirty="0" smtClean="0">
              <a:solidFill>
                <a:schemeClr val="accent4"/>
              </a:solidFill>
            </a:endParaRPr>
          </a:p>
          <a:p>
            <a:pPr marL="514350" indent="-514350">
              <a:buAutoNum type="alphaLcParenR"/>
            </a:pP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611560" y="1916832"/>
            <a:ext cx="576064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611560" y="2708920"/>
            <a:ext cx="576064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611560" y="3501008"/>
            <a:ext cx="576064" cy="520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http://im2-tub-ru.yandex.net/i?id=121969545-00-72&amp;n=21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5796136" y="4149080"/>
            <a:ext cx="2130625" cy="15979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Управляющая кнопка: в начало 9">
            <a:hlinkClick r:id="rId3" action="ppaction://hlinksldjump" highlightClick="1"/>
          </p:cNvPr>
          <p:cNvSpPr/>
          <p:nvPr/>
        </p:nvSpPr>
        <p:spPr>
          <a:xfrm>
            <a:off x="7812360" y="5661248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7121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The USA </a:t>
            </a:r>
            <a:r>
              <a:rPr lang="en-US" sz="4000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200</a:t>
            </a:r>
            <a:endParaRPr lang="ru-RU" sz="4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2276872"/>
            <a:ext cx="7859216" cy="3240361"/>
          </a:xfrm>
        </p:spPr>
        <p:txBody>
          <a:bodyPr/>
          <a:lstStyle/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How many stars are there on </a:t>
            </a:r>
          </a:p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the American flag?</a:t>
            </a:r>
            <a:endParaRPr lang="en-US" sz="4400" u="sng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9872" y="2132856"/>
            <a:ext cx="3250704" cy="1906747"/>
          </a:xfrm>
        </p:spPr>
        <p:txBody>
          <a:bodyPr>
            <a:normAutofit/>
          </a:bodyPr>
          <a:lstStyle/>
          <a:p>
            <a:pPr marL="742950" indent="-742950">
              <a:buAutoNum type="alphaLcParenR"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67 </a:t>
            </a:r>
          </a:p>
          <a:p>
            <a:pPr marL="742950" indent="-742950">
              <a:buAutoNum type="alphaLcParenR"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50</a:t>
            </a:r>
            <a:endParaRPr lang="ru-RU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627784" y="2204864"/>
            <a:ext cx="74523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2627784" y="3068960"/>
            <a:ext cx="74523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в начало 7">
            <a:hlinkClick r:id="rId2" action="ppaction://hlinksldjump" highlightClick="1"/>
          </p:cNvPr>
          <p:cNvSpPr/>
          <p:nvPr/>
        </p:nvSpPr>
        <p:spPr>
          <a:xfrm>
            <a:off x="7812360" y="5661248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 descr="http://im5-tub-ru.yandex.net/i?id=60587884-00-72&amp;n=21"/>
          <p:cNvPicPr>
            <a:picLocks noChangeAspect="1" noChangeArrowheads="1"/>
          </p:cNvPicPr>
          <p:nvPr/>
        </p:nvPicPr>
        <p:blipFill>
          <a:blip r:embed="rId3" cstate="screen"/>
          <a:stretch>
            <a:fillRect/>
          </a:stretch>
        </p:blipFill>
        <p:spPr bwMode="auto">
          <a:xfrm>
            <a:off x="2411760" y="4077072"/>
            <a:ext cx="3770051" cy="19860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24209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The USA </a:t>
            </a:r>
            <a:r>
              <a:rPr lang="en-US" sz="4000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300</a:t>
            </a:r>
            <a:endParaRPr lang="ru-RU" sz="4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312368"/>
          </a:xfrm>
        </p:spPr>
        <p:txBody>
          <a:bodyPr/>
          <a:lstStyle/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How do we call </a:t>
            </a:r>
          </a:p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American money?</a:t>
            </a:r>
            <a:endParaRPr lang="en-US" sz="4400" u="sng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51720" y="1844825"/>
            <a:ext cx="6635080" cy="2592288"/>
          </a:xfrm>
        </p:spPr>
        <p:txBody>
          <a:bodyPr>
            <a:normAutofit/>
          </a:bodyPr>
          <a:lstStyle/>
          <a:p>
            <a:pPr marL="514350" indent="-514350">
              <a:buAutoNum type="alphaLcParenR"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dollar </a:t>
            </a:r>
          </a:p>
          <a:p>
            <a:pPr marL="514350" indent="-514350">
              <a:buAutoNum type="alphaLcParenR"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euro </a:t>
            </a:r>
            <a:endParaRPr lang="ru-RU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8194" name="Picture 2" descr="http://im7-tub-ru.yandex.net/i?id=986290742-22-72&amp;n=21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4644008" y="3463325"/>
            <a:ext cx="3439269" cy="19291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/>
          <p:cNvSpPr/>
          <p:nvPr/>
        </p:nvSpPr>
        <p:spPr>
          <a:xfrm>
            <a:off x="1331640" y="1916832"/>
            <a:ext cx="648072" cy="626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331640" y="2708920"/>
            <a:ext cx="648072" cy="626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в начало 7">
            <a:hlinkClick r:id="rId3" action="ppaction://hlinksldjump" highlightClick="1"/>
          </p:cNvPr>
          <p:cNvSpPr/>
          <p:nvPr/>
        </p:nvSpPr>
        <p:spPr>
          <a:xfrm>
            <a:off x="7812360" y="5661248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87378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The USA 400</a:t>
            </a:r>
            <a:endParaRPr lang="ru-RU" sz="4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Who is the president </a:t>
            </a:r>
          </a:p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of the USA now?</a:t>
            </a:r>
            <a:endParaRPr lang="ru-RU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9672" y="1811957"/>
            <a:ext cx="6120680" cy="4353347"/>
          </a:xfrm>
        </p:spPr>
        <p:txBody>
          <a:bodyPr/>
          <a:lstStyle/>
          <a:p>
            <a:pPr marL="514350" indent="-514350">
              <a:buFont typeface="Arial" charset="0"/>
              <a:buAutoNum type="alphaLcParenR"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Joe </a:t>
            </a: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Biden</a:t>
            </a:r>
            <a:endParaRPr lang="en-US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514350" indent="-514350">
              <a:buFont typeface="Arial" charset="0"/>
              <a:buAutoNum type="alphaLcParenR"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Hillary Clinton</a:t>
            </a:r>
          </a:p>
          <a:p>
            <a:pPr marL="514350" indent="-514350">
              <a:buFont typeface="Arial" charset="0"/>
              <a:buAutoNum type="alphaLcParenR"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Ronald Reagan</a:t>
            </a:r>
            <a:endParaRPr lang="en-US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827584" y="1700808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827584" y="2636912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827584" y="3573016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в начало 8">
            <a:hlinkClick r:id="rId2" action="ppaction://hlinksldjump" highlightClick="1"/>
          </p:cNvPr>
          <p:cNvSpPr/>
          <p:nvPr/>
        </p:nvSpPr>
        <p:spPr>
          <a:xfrm>
            <a:off x="7812360" y="5661248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Users\Домовенок\Downloads\000026_1605246125_415444_mediu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437112"/>
            <a:ext cx="2957471" cy="16561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442636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The USA </a:t>
            </a:r>
            <a:r>
              <a:rPr lang="en-US" sz="4000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500</a:t>
            </a:r>
            <a:endParaRPr lang="ru-RU" sz="4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>
            <a:normAutofit/>
          </a:bodyPr>
          <a:lstStyle/>
          <a:p>
            <a:pPr marL="0" indent="0" algn="ctr">
              <a:spcBef>
                <a:spcPct val="50000"/>
              </a:spcBef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What is the capital </a:t>
            </a:r>
          </a:p>
          <a:p>
            <a:pPr marL="0" indent="0" algn="ctr">
              <a:spcBef>
                <a:spcPct val="50000"/>
              </a:spcBef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of the USA?</a:t>
            </a:r>
            <a:endParaRPr lang="ru-RU" sz="4400" u="sng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dirty="0">
              <a:ln>
                <a:solidFill>
                  <a:srgbClr val="FF000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83768" y="1916833"/>
            <a:ext cx="6203032" cy="2880319"/>
          </a:xfrm>
        </p:spPr>
        <p:txBody>
          <a:bodyPr>
            <a:normAutofit/>
          </a:bodyPr>
          <a:lstStyle/>
          <a:p>
            <a:pPr marL="742950" indent="-742950">
              <a:buAutoNum type="alphaLcParenR"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New York</a:t>
            </a:r>
          </a:p>
          <a:p>
            <a:pPr marL="742950" indent="-742950">
              <a:buAutoNum type="alphaLcParenR"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Washington DC</a:t>
            </a:r>
            <a:endParaRPr lang="ru-RU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475656" y="1988840"/>
            <a:ext cx="72008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475656" y="2852936"/>
            <a:ext cx="72008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2" name="Picture 2" descr="http://im7-tub-ru.yandex.net/i?id=733744059-30-72&amp;n=21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971600" y="3933056"/>
            <a:ext cx="3335357" cy="22346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в начало 7">
            <a:hlinkClick r:id="rId3" action="ppaction://hlinksldjump" highlightClick="1"/>
          </p:cNvPr>
          <p:cNvSpPr/>
          <p:nvPr/>
        </p:nvSpPr>
        <p:spPr>
          <a:xfrm>
            <a:off x="7812360" y="5661248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19476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Australia </a:t>
            </a:r>
            <a:r>
              <a:rPr lang="en-US" sz="4000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r>
            <a:r>
              <a:rPr lang="en-US" sz="4000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00</a:t>
            </a:r>
            <a:endParaRPr lang="ru-RU" sz="4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/>
          <a:lstStyle/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What is the capital of Australia?</a:t>
            </a:r>
            <a:endParaRPr lang="en-US" sz="4400" u="sng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7784" y="1955973"/>
            <a:ext cx="6059016" cy="42093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a) Melbourne</a:t>
            </a:r>
          </a:p>
          <a:p>
            <a:pPr marL="0" indent="0">
              <a:buNone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b) Canberra</a:t>
            </a:r>
          </a:p>
          <a:p>
            <a:pPr marL="0" indent="0">
              <a:buNone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c) Sydney</a:t>
            </a:r>
            <a:endParaRPr lang="ru-RU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922743" y="1911349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922743" y="2728320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922743" y="3581400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в начало 7">
            <a:hlinkClick r:id="rId2" action="ppaction://hlinksldjump" highlightClick="1"/>
          </p:cNvPr>
          <p:cNvSpPr/>
          <p:nvPr/>
        </p:nvSpPr>
        <p:spPr>
          <a:xfrm>
            <a:off x="7812360" y="5661248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51065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Australia 2</a:t>
            </a:r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00</a:t>
            </a:r>
            <a:endParaRPr lang="ru-RU" sz="4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276872"/>
            <a:ext cx="8291264" cy="3849291"/>
          </a:xfrm>
        </p:spPr>
        <p:txBody>
          <a:bodyPr/>
          <a:lstStyle/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When do Australians celebrate Christmas?</a:t>
            </a:r>
            <a:endParaRPr lang="en-US" sz="4400" u="sng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71800" y="1916832"/>
            <a:ext cx="5915000" cy="2955420"/>
          </a:xfrm>
        </p:spPr>
        <p:txBody>
          <a:bodyPr/>
          <a:lstStyle/>
          <a:p>
            <a:pPr marL="0" indent="0">
              <a:buNone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a) In winter </a:t>
            </a:r>
            <a:endParaRPr lang="en-US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US" sz="4400" dirty="0">
                <a:solidFill>
                  <a:srgbClr val="002060"/>
                </a:solidFill>
                <a:latin typeface="Arial Black" panose="020B0A04020102020204" pitchFamily="34" charset="0"/>
              </a:rPr>
              <a:t>b) </a:t>
            </a: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In spring</a:t>
            </a:r>
            <a:endParaRPr lang="en-US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US" sz="4400" dirty="0">
                <a:solidFill>
                  <a:srgbClr val="002060"/>
                </a:solidFill>
                <a:latin typeface="Arial Black" panose="020B0A04020102020204" pitchFamily="34" charset="0"/>
              </a:rPr>
              <a:t>c) </a:t>
            </a: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In summer</a:t>
            </a:r>
            <a:endParaRPr lang="ru-RU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2152849" y="2021370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152849" y="2782335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2159489" y="3645024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в начало 7">
            <a:hlinkClick r:id="rId2" action="ppaction://hlinksldjump" highlightClick="1"/>
          </p:cNvPr>
          <p:cNvSpPr/>
          <p:nvPr/>
        </p:nvSpPr>
        <p:spPr>
          <a:xfrm>
            <a:off x="7812360" y="5661248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6719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Australia 3</a:t>
            </a:r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00</a:t>
            </a:r>
            <a:endParaRPr lang="ru-RU" sz="4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sp>
        <p:nvSpPr>
          <p:cNvPr id="8" name="Text Box 3"/>
          <p:cNvSpPr txBox="1">
            <a:spLocks noGrp="1" noChangeArrowheads="1"/>
          </p:cNvSpPr>
          <p:nvPr>
            <p:ph idx="1"/>
          </p:nvPr>
        </p:nvSpPr>
        <p:spPr bwMode="auto">
          <a:xfrm>
            <a:off x="457200" y="1772816"/>
            <a:ext cx="8229600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indent="0" algn="ctr">
              <a:spcBef>
                <a:spcPct val="50000"/>
              </a:spcBef>
              <a:buNone/>
            </a:pPr>
            <a:endParaRPr lang="en-US" sz="4000" u="sng" dirty="0" smtClean="0"/>
          </a:p>
          <a:p>
            <a:pPr marL="0" indent="0" algn="ctr">
              <a:spcBef>
                <a:spcPct val="50000"/>
              </a:spcBef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What is the most famous animal of Australia?</a:t>
            </a:r>
            <a:endParaRPr lang="en-US" sz="4400" u="sng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7744" y="1988841"/>
            <a:ext cx="6419056" cy="3168352"/>
          </a:xfrm>
        </p:spPr>
        <p:txBody>
          <a:bodyPr/>
          <a:lstStyle/>
          <a:p>
            <a:pPr marL="0" indent="0">
              <a:buNone/>
            </a:pPr>
            <a:r>
              <a:rPr lang="en-US" sz="4400" dirty="0">
                <a:solidFill>
                  <a:srgbClr val="002060"/>
                </a:solidFill>
                <a:latin typeface="Arial Black" panose="020B0A04020102020204" pitchFamily="34" charset="0"/>
              </a:rPr>
              <a:t>a) </a:t>
            </a: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elephant </a:t>
            </a:r>
            <a:endParaRPr lang="en-US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US" sz="4400" dirty="0">
                <a:solidFill>
                  <a:srgbClr val="002060"/>
                </a:solidFill>
                <a:latin typeface="Arial Black" panose="020B0A04020102020204" pitchFamily="34" charset="0"/>
              </a:rPr>
              <a:t>b) </a:t>
            </a: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kangaroo</a:t>
            </a:r>
            <a:endParaRPr lang="en-US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US" sz="4400" dirty="0">
                <a:solidFill>
                  <a:srgbClr val="002060"/>
                </a:solidFill>
                <a:latin typeface="Arial Black" panose="020B0A04020102020204" pitchFamily="34" charset="0"/>
              </a:rPr>
              <a:t>c) </a:t>
            </a: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hare</a:t>
            </a:r>
            <a:endParaRPr lang="ru-RU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619672" y="2060848"/>
            <a:ext cx="673224" cy="673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619672" y="2880231"/>
            <a:ext cx="673224" cy="673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619672" y="3645024"/>
            <a:ext cx="673224" cy="673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0" name="Picture 2" descr="The Beatles - Yellow Submarine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6232647" y="2780928"/>
            <a:ext cx="2320809" cy="17406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Управляющая кнопка: в начало 8">
            <a:hlinkClick r:id="rId3" action="ppaction://hlinksldjump" highlightClick="1"/>
          </p:cNvPr>
          <p:cNvSpPr/>
          <p:nvPr/>
        </p:nvSpPr>
        <p:spPr>
          <a:xfrm>
            <a:off x="7812360" y="5661248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7060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Australia </a:t>
            </a:r>
            <a:r>
              <a:rPr lang="en-US" sz="4000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4</a:t>
            </a:r>
            <a:r>
              <a:rPr lang="en-US" sz="4000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00</a:t>
            </a:r>
            <a:endParaRPr lang="ru-RU" sz="4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/>
          <a:lstStyle/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 Who discovered Australia?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9792" y="2060849"/>
            <a:ext cx="5987008" cy="2520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a) Vasco </a:t>
            </a:r>
            <a:r>
              <a:rPr lang="en-US" sz="4400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da</a:t>
            </a: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Gama</a:t>
            </a:r>
          </a:p>
          <a:p>
            <a:pPr marL="0" indent="0">
              <a:buNone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b) James Cook</a:t>
            </a:r>
            <a:endParaRPr lang="ru-RU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13314" name="Picture 2" descr="http://im5-tub-ru.yandex.net/i?id=134423270-25-72&amp;n=21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3635896" y="3861048"/>
            <a:ext cx="2121407" cy="23202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1970879" y="2060848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1970879" y="2852936"/>
            <a:ext cx="720080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в начало 7">
            <a:hlinkClick r:id="rId3" action="ppaction://hlinksldjump" highlightClick="1"/>
          </p:cNvPr>
          <p:cNvSpPr/>
          <p:nvPr/>
        </p:nvSpPr>
        <p:spPr>
          <a:xfrm>
            <a:off x="7812360" y="5661248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98233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Australia </a:t>
            </a:r>
            <a:r>
              <a:rPr lang="en-US" sz="4000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r>
            <a:r>
              <a:rPr lang="en-US" sz="4000" b="1" dirty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00</a:t>
            </a:r>
            <a:endParaRPr lang="ru-RU" sz="4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Arial Black" panose="020B0A04020102020204" pitchFamily="34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pPr marL="0" indent="0" algn="ctr">
              <a:buNone/>
            </a:pPr>
            <a:r>
              <a:rPr lang="en-US" sz="4400" u="sng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Name the Australian bird that can not fly but runs fast? 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The answer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7744" y="1988841"/>
            <a:ext cx="6419056" cy="3168352"/>
          </a:xfrm>
        </p:spPr>
        <p:txBody>
          <a:bodyPr/>
          <a:lstStyle/>
          <a:p>
            <a:pPr marL="0" indent="0">
              <a:buNone/>
            </a:pPr>
            <a:r>
              <a:rPr lang="en-US" sz="4400" dirty="0">
                <a:solidFill>
                  <a:srgbClr val="002060"/>
                </a:solidFill>
                <a:latin typeface="Arial Black" panose="020B0A04020102020204" pitchFamily="34" charset="0"/>
              </a:rPr>
              <a:t>a</a:t>
            </a: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) cock</a:t>
            </a:r>
            <a:endParaRPr lang="en-US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US" sz="4400" dirty="0">
                <a:solidFill>
                  <a:srgbClr val="002060"/>
                </a:solidFill>
                <a:latin typeface="Arial Black" panose="020B0A04020102020204" pitchFamily="34" charset="0"/>
              </a:rPr>
              <a:t>b) </a:t>
            </a: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emu</a:t>
            </a:r>
            <a:endParaRPr lang="en-US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c</a:t>
            </a:r>
            <a:r>
              <a:rPr lang="en-US" sz="4400" dirty="0">
                <a:solidFill>
                  <a:srgbClr val="002060"/>
                </a:solidFill>
                <a:latin typeface="Arial Black" panose="020B0A04020102020204" pitchFamily="34" charset="0"/>
              </a:rPr>
              <a:t>) </a:t>
            </a:r>
            <a:r>
              <a:rPr lang="en-US" sz="4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hummingbird</a:t>
            </a:r>
            <a:endParaRPr lang="ru-RU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619672" y="2060848"/>
            <a:ext cx="673224" cy="673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619672" y="2880231"/>
            <a:ext cx="673224" cy="673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619672" y="3645024"/>
            <a:ext cx="673224" cy="673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в начало 8">
            <a:hlinkClick r:id="rId2" action="ppaction://hlinksldjump" highlightClick="1"/>
          </p:cNvPr>
          <p:cNvSpPr/>
          <p:nvPr/>
        </p:nvSpPr>
        <p:spPr>
          <a:xfrm>
            <a:off x="7812360" y="5661248"/>
            <a:ext cx="754384" cy="610368"/>
          </a:xfrm>
          <a:prstGeom prst="actionButtonBeginning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Домовенок\Desktop\straus-emu-ptica-opisanie-osobennosti-obraz-zhizni-i-sreda-obitaniya-emu-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556792"/>
            <a:ext cx="2965076" cy="20656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5783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224136"/>
          </a:xfrm>
        </p:spPr>
        <p:txBody>
          <a:bodyPr/>
          <a:lstStyle/>
          <a:p>
            <a:r>
              <a:rPr lang="ru-RU" sz="3600" dirty="0" smtClean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latin typeface="Arial Black" panose="020B0A04020102020204" pitchFamily="34" charset="0"/>
              </a:rPr>
              <a:t>Использованные источники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556792"/>
            <a:ext cx="8507288" cy="4525963"/>
          </a:xfrm>
        </p:spPr>
        <p:txBody>
          <a:bodyPr/>
          <a:lstStyle/>
          <a:p>
            <a:r>
              <a:rPr lang="ru-RU" sz="2400" u="sng" dirty="0" smtClean="0">
                <a:hlinkClick r:id="rId3"/>
              </a:rPr>
              <a:t>http://www.thewallpapers.org/photo/40880/Colorful-010.jpg</a:t>
            </a:r>
            <a:endParaRPr lang="ru-RU" sz="2400" u="sng" dirty="0" smtClean="0"/>
          </a:p>
          <a:p>
            <a:pPr fontAlgn="ctr"/>
            <a:r>
              <a:rPr lang="en-US" sz="2400" dirty="0" smtClean="0">
                <a:hlinkClick r:id="rId4"/>
              </a:rPr>
              <a:t>http://www.worldatlas.com/webimage/countrys/samerica/easterisland/eapics/timelinepics/james_cook.jpg</a:t>
            </a:r>
            <a:endParaRPr lang="ru-RU" sz="2400" dirty="0" smtClean="0"/>
          </a:p>
          <a:p>
            <a:pPr fontAlgn="ctr">
              <a:buNone/>
            </a:pPr>
            <a:r>
              <a:rPr lang="ru-RU" sz="2400" dirty="0" smtClean="0"/>
              <a:t>    - Джеймс Кук  </a:t>
            </a:r>
          </a:p>
          <a:p>
            <a:pPr fontAlgn="ctr"/>
            <a:r>
              <a:rPr lang="en-US" sz="2400" dirty="0" smtClean="0">
                <a:hlinkClick r:id="rId5"/>
              </a:rPr>
              <a:t>The Union Jack </a:t>
            </a:r>
            <a:r>
              <a:rPr lang="ru-RU" sz="2400" dirty="0" smtClean="0"/>
              <a:t>-</a:t>
            </a:r>
            <a:r>
              <a:rPr lang="en-US" sz="2400" b="1" dirty="0" smtClean="0"/>
              <a:t>Union</a:t>
            </a:r>
            <a:r>
              <a:rPr lang="en-US" sz="2400" dirty="0" smtClean="0"/>
              <a:t> Flag or the </a:t>
            </a:r>
            <a:r>
              <a:rPr lang="en-US" sz="2400" b="1" dirty="0" smtClean="0"/>
              <a:t>Union</a:t>
            </a:r>
            <a:r>
              <a:rPr lang="en-US" sz="2400" dirty="0" smtClean="0"/>
              <a:t> </a:t>
            </a:r>
            <a:r>
              <a:rPr lang="en-US" sz="2400" b="1" dirty="0" smtClean="0"/>
              <a:t>Jack</a:t>
            </a:r>
            <a:r>
              <a:rPr lang="en-US" sz="2400" dirty="0" smtClean="0"/>
              <a:t>.</a:t>
            </a:r>
          </a:p>
          <a:p>
            <a:r>
              <a:rPr lang="en-US" sz="2400" dirty="0" smtClean="0">
                <a:hlinkClick r:id="rId6"/>
              </a:rPr>
              <a:t>https://givnost.ru/straus-emu-ptica-opisanie-osobennosti-obraz-zhizni-i-sreda-obitaniya-emu/</a:t>
            </a:r>
            <a:r>
              <a:rPr lang="en-US" sz="2400" dirty="0" smtClean="0"/>
              <a:t>–</a:t>
            </a:r>
            <a:r>
              <a:rPr lang="ru-RU" sz="2400" dirty="0" smtClean="0"/>
              <a:t> эму</a:t>
            </a:r>
          </a:p>
          <a:p>
            <a:r>
              <a:rPr lang="en-US" sz="2400" dirty="0" smtClean="0">
                <a:hlinkClick r:id="rId7"/>
              </a:rPr>
              <a:t>http://images.alarabiya.net/fc/c3/640x392_46877_181131.gif</a:t>
            </a:r>
            <a:r>
              <a:rPr lang="ru-RU" sz="2400" dirty="0" smtClean="0">
                <a:hlinkClick r:id="rId7"/>
              </a:rPr>
              <a:t> </a:t>
            </a:r>
            <a:r>
              <a:rPr lang="ru-RU" sz="2400" dirty="0" smtClean="0"/>
              <a:t>-флаг Австралии</a:t>
            </a:r>
          </a:p>
          <a:p>
            <a:r>
              <a:rPr lang="en-US" sz="2400" dirty="0" smtClean="0">
                <a:hlinkClick r:id="rId8"/>
              </a:rPr>
              <a:t>https://yandex.ru/images/search?rpt=simage&amp;noreask=1&amp;source=qa&amp;text=</a:t>
            </a:r>
            <a:r>
              <a:rPr lang="ru-RU" sz="2400" dirty="0" smtClean="0">
                <a:hlinkClick r:id="rId8"/>
              </a:rPr>
              <a:t>Джо%20Байден&amp;</a:t>
            </a:r>
            <a:r>
              <a:rPr lang="en-US" sz="2400" dirty="0" err="1" smtClean="0">
                <a:hlinkClick r:id="rId8"/>
              </a:rPr>
              <a:t>stype</a:t>
            </a:r>
            <a:r>
              <a:rPr lang="en-US" sz="2400" dirty="0" smtClean="0">
                <a:hlinkClick r:id="rId8"/>
              </a:rPr>
              <a:t>=</a:t>
            </a:r>
            <a:r>
              <a:rPr lang="en-US" sz="2400" dirty="0" err="1" smtClean="0">
                <a:hlinkClick r:id="rId8"/>
              </a:rPr>
              <a:t>image&amp;lr</a:t>
            </a:r>
            <a:r>
              <a:rPr lang="en-US" sz="2400" dirty="0" smtClean="0">
                <a:hlinkClick r:id="rId8"/>
              </a:rPr>
              <a:t>=11352 </a:t>
            </a:r>
            <a:r>
              <a:rPr lang="ru-RU" sz="2400" dirty="0" smtClean="0"/>
              <a:t>- Джо </a:t>
            </a:r>
            <a:r>
              <a:rPr lang="ru-RU" sz="2400" dirty="0" err="1" smtClean="0"/>
              <a:t>Байден</a:t>
            </a:r>
            <a:r>
              <a:rPr lang="ru-RU" sz="2400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u="sng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шаблон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</Template>
  <TotalTime>1194</TotalTime>
  <Words>322</Words>
  <Application>Microsoft Office PowerPoint</Application>
  <PresentationFormat>Экран (4:3)</PresentationFormat>
  <Paragraphs>123</Paragraphs>
  <Slides>33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33</vt:i4>
      </vt:variant>
    </vt:vector>
  </HeadingPairs>
  <TitlesOfParts>
    <vt:vector size="35" baseType="lpstr">
      <vt:lpstr>шаблон</vt:lpstr>
      <vt:lpstr>1_шаблон</vt:lpstr>
      <vt:lpstr>Автор:  Лупандина Анна Константиновна, учитель английского языка  МОУ «СОШ №3 г.о. Стрежевой» Томской области 2022г</vt:lpstr>
      <vt:lpstr>Слайд 2</vt:lpstr>
      <vt:lpstr>The UK 100</vt:lpstr>
      <vt:lpstr>The answer</vt:lpstr>
      <vt:lpstr>The UK 200</vt:lpstr>
      <vt:lpstr>The answer</vt:lpstr>
      <vt:lpstr>The UK 300</vt:lpstr>
      <vt:lpstr>The answer</vt:lpstr>
      <vt:lpstr>The UK 400</vt:lpstr>
      <vt:lpstr>The answer</vt:lpstr>
      <vt:lpstr>The UK 500</vt:lpstr>
      <vt:lpstr>The answer</vt:lpstr>
      <vt:lpstr>The USA 100</vt:lpstr>
      <vt:lpstr>The answer</vt:lpstr>
      <vt:lpstr>The USA 200</vt:lpstr>
      <vt:lpstr>The answer</vt:lpstr>
      <vt:lpstr>The USA 300</vt:lpstr>
      <vt:lpstr>The answer</vt:lpstr>
      <vt:lpstr>The USA 400</vt:lpstr>
      <vt:lpstr>The answer</vt:lpstr>
      <vt:lpstr>The USA 500</vt:lpstr>
      <vt:lpstr>The answer</vt:lpstr>
      <vt:lpstr>Australia 100</vt:lpstr>
      <vt:lpstr>The answer</vt:lpstr>
      <vt:lpstr>Australia 200</vt:lpstr>
      <vt:lpstr>The answer</vt:lpstr>
      <vt:lpstr>Australia 300</vt:lpstr>
      <vt:lpstr>The answer</vt:lpstr>
      <vt:lpstr>Australia 400</vt:lpstr>
      <vt:lpstr>The answer</vt:lpstr>
      <vt:lpstr>Australia 500</vt:lpstr>
      <vt:lpstr>The answer</vt:lpstr>
      <vt:lpstr>Использованные источники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алиса</dc:creator>
  <cp:lastModifiedBy>Домовенок</cp:lastModifiedBy>
  <cp:revision>111</cp:revision>
  <dcterms:modified xsi:type="dcterms:W3CDTF">2022-12-06T16:21:59Z</dcterms:modified>
</cp:coreProperties>
</file>