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embeddedFontLst>
    <p:embeddedFont>
      <p:font typeface="Roboto" panose="020B060402020202020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26" d="100"/>
          <a:sy n="126" d="100"/>
        </p:scale>
        <p:origin x="-354" y="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5129697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4e5d3c2b64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4e5d3c2b64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4e5d3c2b64_0_10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4e5d3c2b64_0_10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4e5d3c2b64_0_10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4e5d3c2b64_0_10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4e5d3c2b64_0_10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4e5d3c2b64_0_10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4e5d3c2b64_0_10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4e5d3c2b64_0_10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4e5d3c2b64_0_10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4e5d3c2b64_0_10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4e5d3c2b64_0_10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4e5d3c2b64_0_10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4e5d3c2b64_0_10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4e5d3c2b64_0_10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4e5d3c2b64_0_1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4e5d3c2b64_0_1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4e5d3c2b64_0_1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24e5d3c2b64_0_1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4e5d3c2b64_0_1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24e5d3c2b64_0_1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4e5d3c2b64_0_1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24e5d3c2b64_0_1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24e5d3c2b64_0_11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24e5d3c2b64_0_11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4e5d3c2b64_0_1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24e5d3c2b64_0_1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4e5d3c2b64_0_1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4e5d3c2b64_0_1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>
          <a:xfrm>
            <a:off x="598100" y="757503"/>
            <a:ext cx="8222100" cy="185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“Волонтерское движение. Творчество объединяет поколения”</a:t>
            </a:r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>
          <a:xfrm>
            <a:off x="598100" y="2715950"/>
            <a:ext cx="8222100" cy="185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mtClean="0"/>
              <a:t> 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г. Хабаровск МБОУ гимназия №1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Руководитель проекта: Гордий Виктория Павловна учитель труда (технологии)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101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900"/>
              <a:t>Волонтерская акция </a:t>
            </a:r>
            <a:endParaRPr sz="29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900"/>
              <a:t>“ТВОРЧЕСТВО ОБЪЕДИНЯЕТ ПОКОЛЕНИЯ”</a:t>
            </a:r>
            <a:endParaRPr sz="2900"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311700" y="1542025"/>
            <a:ext cx="8520600" cy="302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i="1" u="sng"/>
              <a:t>Социальная проблема</a:t>
            </a:r>
            <a:r>
              <a:rPr lang="ru" sz="2000"/>
              <a:t>: проект научит школьников проявлять более серьезный интерес к делам общества, заботиться о старшем поколении, помогать им - есть самая первостепенная задача каждого гражданина своей страны. </a:t>
            </a:r>
            <a:endParaRPr sz="200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body" idx="1"/>
          </p:nvPr>
        </p:nvSpPr>
        <p:spPr>
          <a:xfrm>
            <a:off x="311700" y="364600"/>
            <a:ext cx="8520600" cy="420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u="sng"/>
              <a:t>Цель:</a:t>
            </a:r>
            <a:r>
              <a:rPr lang="ru" u="sng"/>
              <a:t> создать творческую атмосферу и положительные эмоции у пожилых людей.</a:t>
            </a:r>
            <a:endParaRPr u="sng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u="sng"/>
              <a:t>Задачи:</a:t>
            </a:r>
            <a:r>
              <a:rPr lang="ru"/>
              <a:t> </a:t>
            </a: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ru"/>
              <a:t>духовно-нравственное и патриотическое воспитание молодежи, улучшение социального положения ветераном, воспитание у молодежи заботливого, бережного отношения к старшему поколению, желание оказывать ему необходимую помощь и поддержку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ru"/>
              <a:t>включение школьников в активную благотворительную деятельность, направленную на психологическую поддержку пожилых людей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ru"/>
              <a:t>формирование у школьников чувств милосердия, отзывчивости, сострадания, доброго отношения к людям старшего поколения.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ПРОГРАММА ДЕЙСТВИЙ</a:t>
            </a:r>
            <a:endParaRPr/>
          </a:p>
        </p:txBody>
      </p:sp>
      <p:sp>
        <p:nvSpPr>
          <p:cNvPr id="103" name="Google Shape;103;p16"/>
          <p:cNvSpPr txBox="1">
            <a:spLocks noGrp="1"/>
          </p:cNvSpPr>
          <p:nvPr>
            <p:ph type="body" idx="1"/>
          </p:nvPr>
        </p:nvSpPr>
        <p:spPr>
          <a:xfrm>
            <a:off x="311700" y="872450"/>
            <a:ext cx="8520600" cy="397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 u="sng"/>
              <a:t>Документально-организационная работа.</a:t>
            </a:r>
            <a:endParaRPr i="1" u="sng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Выбор темы и разработка социально-нравственного проекта (март/апрель/май);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Составление перспективного плана по проекту.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i="1" u="sng"/>
              <a:t>Организационно-техническая работа.</a:t>
            </a:r>
            <a:endParaRPr i="1" u="sng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Создание волонтерской группы учащихся;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Обращение в дом Ветеранов города Хабаровска для создания базы данных о тружениках тыла и детей войны 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Организация встреч с пожилыми людьми 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i="1" u="sng"/>
              <a:t>Диагностическая работа.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Подготовка волонтерского отряда к встрече с пожилыми людьми 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/>
              <a:t>Беседы по поддержанию интереса к истории родного Отечества.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Волонтёр, волонтерство - это…</a:t>
            </a:r>
            <a:endParaRPr/>
          </a:p>
        </p:txBody>
      </p:sp>
      <p:sp>
        <p:nvSpPr>
          <p:cNvPr id="109" name="Google Shape;109;p17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/>
              <a:t>В переводе с французского “волонтер” - это </a:t>
            </a:r>
            <a:r>
              <a:rPr lang="ru" b="1"/>
              <a:t>человек-доброволец</a:t>
            </a:r>
            <a:r>
              <a:rPr lang="ru"/>
              <a:t>. Человек который имеет привычку заботиться о ближних людях, помогая им абсолютно добровольно и без какой либо выгоды (корысти). А награда за это - благодарность и признательность людей, которым оказана существенная помощь. Кроме этого, волонтеры получают полезные знания, новые знакомства, общение с людьми разных судеб. Главное, что волонтеры получают чувство своей полезности. Благодаря этому, волонтеры трудятся на благо своей страны абсолютно бесплатно.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8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Подготовительный этап:</a:t>
            </a:r>
            <a:endParaRPr/>
          </a:p>
        </p:txBody>
      </p:sp>
      <p:pic>
        <p:nvPicPr>
          <p:cNvPr id="115" name="Google Shape;11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2625" y="2955899"/>
            <a:ext cx="3212676" cy="144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15952" y="2955895"/>
            <a:ext cx="3212672" cy="144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49525" y="1134576"/>
            <a:ext cx="3444948" cy="154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80525" y="751425"/>
            <a:ext cx="2309976" cy="3079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6775" y="253900"/>
            <a:ext cx="2152426" cy="2869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52525" y="950575"/>
            <a:ext cx="1558249" cy="3467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63174" y="152400"/>
            <a:ext cx="1864951" cy="415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Практическая часть проекта:</a:t>
            </a:r>
            <a:endParaRPr/>
          </a:p>
        </p:txBody>
      </p:sp>
      <p:pic>
        <p:nvPicPr>
          <p:cNvPr id="131" name="Google Shape;13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139375"/>
            <a:ext cx="3654006" cy="2419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18106" y="1170200"/>
            <a:ext cx="4873498" cy="32267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7500" y="581937"/>
            <a:ext cx="4829752" cy="3197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34552" y="903950"/>
            <a:ext cx="3857050" cy="25537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38650" y="794325"/>
            <a:ext cx="4051323" cy="268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4475" y="667688"/>
            <a:ext cx="4433848" cy="2935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37500" y="349650"/>
            <a:ext cx="5060198" cy="3350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5450" y="907650"/>
            <a:ext cx="3532703" cy="23390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742225"/>
            <a:ext cx="4037499" cy="2673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5400" y="666188"/>
            <a:ext cx="4267203" cy="28253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53313" y="140675"/>
            <a:ext cx="6637373" cy="4394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Идеи и цели на будущее:</a:t>
            </a:r>
            <a:endParaRPr/>
          </a:p>
        </p:txBody>
      </p:sp>
      <p:sp>
        <p:nvSpPr>
          <p:cNvPr id="167" name="Google Shape;167;p26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56508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Нам очень понравилось проводить мероприятие, поэтому в будущем мы планируем чаще собирать пожилых людей, также рассказывать больше о подвигах участников Великой Отечественной войны, например раздавать различные флаеры, где будет написана информация о героях и их действий.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/>
              <a:t>Шаблон будущего флаера: </a:t>
            </a:r>
            <a:endParaRPr/>
          </a:p>
        </p:txBody>
      </p:sp>
      <p:pic>
        <p:nvPicPr>
          <p:cNvPr id="168" name="Google Shape;16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68350" y="1229875"/>
            <a:ext cx="1748950" cy="243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7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Заключительный этап проекта: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ru"/>
              <a:t>Данный проект “Волонтерское движение .Творчество объединяет поколения” помогает в создании стабильного и сплоченного общества.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ru"/>
              <a:t>Эта работа полезна, она учит детей уважать старших, помогать людям в возрасте.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ru"/>
              <a:t>Мы надеемся, что молодежь станет добрее, будет ответственно относиться к добрым делам.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8"/>
          <p:cNvSpPr txBox="1">
            <a:spLocks noGrp="1"/>
          </p:cNvSpPr>
          <p:nvPr>
            <p:ph type="title"/>
          </p:nvPr>
        </p:nvSpPr>
        <p:spPr>
          <a:xfrm>
            <a:off x="311700" y="179027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Благодарим за внимание!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413</Words>
  <Application>Microsoft Office PowerPoint</Application>
  <PresentationFormat>Экран (16:9)</PresentationFormat>
  <Paragraphs>35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Roboto</vt:lpstr>
      <vt:lpstr>Geometric</vt:lpstr>
      <vt:lpstr>“Волонтерское движение. Творчество объединяет поколения”</vt:lpstr>
      <vt:lpstr>Волонтерская акция  “ТВОРЧЕСТВО ОБЪЕДИНЯЕТ ПОКОЛЕНИЯ”</vt:lpstr>
      <vt:lpstr>Презентация PowerPoint</vt:lpstr>
      <vt:lpstr>ПРОГРАММА ДЕЙСТВИЙ</vt:lpstr>
      <vt:lpstr>Волонтёр, волонтерство - это…</vt:lpstr>
      <vt:lpstr>Подготовительный этап:</vt:lpstr>
      <vt:lpstr>Презентация PowerPoint</vt:lpstr>
      <vt:lpstr>Практическая часть проекта: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Идеи и цели на будущее:</vt:lpstr>
      <vt:lpstr>Заключительный этап проекта:</vt:lpstr>
      <vt:lpstr>Благодарим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“Волонтерское движение. Творчество объединяет поколения”</dc:title>
  <cp:lastModifiedBy>Светлана Михайловна</cp:lastModifiedBy>
  <cp:revision>1</cp:revision>
  <dcterms:modified xsi:type="dcterms:W3CDTF">2025-02-11T03:10:23Z</dcterms:modified>
</cp:coreProperties>
</file>