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8" r:id="rId2"/>
    <p:sldId id="256" r:id="rId3"/>
    <p:sldId id="982" r:id="rId4"/>
    <p:sldId id="983" r:id="rId5"/>
    <p:sldId id="984" r:id="rId6"/>
    <p:sldId id="985" r:id="rId7"/>
    <p:sldId id="986" r:id="rId8"/>
    <p:sldId id="987" r:id="rId9"/>
    <p:sldId id="988" r:id="rId10"/>
    <p:sldId id="989" r:id="rId11"/>
    <p:sldId id="990" r:id="rId12"/>
    <p:sldId id="991" r:id="rId13"/>
    <p:sldId id="992" r:id="rId14"/>
    <p:sldId id="993" r:id="rId15"/>
  </p:sldIdLst>
  <p:sldSz cx="2438400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CDC1B1"/>
    <a:srgbClr val="3D3D3D"/>
    <a:srgbClr val="ECE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30" autoAdjust="0"/>
    <p:restoredTop sz="94660"/>
  </p:normalViewPr>
  <p:slideViewPr>
    <p:cSldViewPr snapToGrid="0">
      <p:cViewPr varScale="1">
        <p:scale>
          <a:sx n="37" d="100"/>
          <a:sy n="37" d="100"/>
        </p:scale>
        <p:origin x="7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ontserrat" panose="00000500000000000000" pitchFamily="50" charset="0"/>
              </a:defRPr>
            </a:lvl1pPr>
          </a:lstStyle>
          <a:p>
            <a:fld id="{B376FEF9-4667-4CCC-8714-543878319BB0}" type="datetimeFigureOut">
              <a:rPr lang="en-US" smtClean="0"/>
              <a:pPr/>
              <a:t>4/14/2022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ontserrat" panose="00000500000000000000" pitchFamily="50" charset="0"/>
              </a:defRPr>
            </a:lvl1pPr>
          </a:lstStyle>
          <a:p>
            <a:fld id="{C2CD344D-CC49-4A8B-BC9C-CE6877F14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25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00" rtl="0" eaLnBrk="1" latinLnBrk="0" hangingPunct="1">
      <a:defRPr sz="2400" kern="1200">
        <a:solidFill>
          <a:schemeClr val="tx1"/>
        </a:solidFill>
        <a:latin typeface="Montserrat" panose="00000500000000000000" pitchFamily="50" charset="0"/>
        <a:ea typeface="+mn-ea"/>
        <a:cs typeface="+mn-cs"/>
      </a:defRPr>
    </a:lvl1pPr>
    <a:lvl2pPr marL="914400" algn="l" defTabSz="1828800" rtl="0" eaLnBrk="1" latinLnBrk="0" hangingPunct="1">
      <a:defRPr sz="2400" kern="1200">
        <a:solidFill>
          <a:schemeClr val="tx1"/>
        </a:solidFill>
        <a:latin typeface="Montserrat" panose="00000500000000000000" pitchFamily="50" charset="0"/>
        <a:ea typeface="+mn-ea"/>
        <a:cs typeface="+mn-cs"/>
      </a:defRPr>
    </a:lvl2pPr>
    <a:lvl3pPr marL="1828800" algn="l" defTabSz="1828800" rtl="0" eaLnBrk="1" latinLnBrk="0" hangingPunct="1">
      <a:defRPr sz="2400" kern="1200">
        <a:solidFill>
          <a:schemeClr val="tx1"/>
        </a:solidFill>
        <a:latin typeface="Montserrat" panose="00000500000000000000" pitchFamily="50" charset="0"/>
        <a:ea typeface="+mn-ea"/>
        <a:cs typeface="+mn-cs"/>
      </a:defRPr>
    </a:lvl3pPr>
    <a:lvl4pPr marL="2743200" algn="l" defTabSz="1828800" rtl="0" eaLnBrk="1" latinLnBrk="0" hangingPunct="1">
      <a:defRPr sz="2400" kern="1200">
        <a:solidFill>
          <a:schemeClr val="tx1"/>
        </a:solidFill>
        <a:latin typeface="Montserrat" panose="00000500000000000000" pitchFamily="50" charset="0"/>
        <a:ea typeface="+mn-ea"/>
        <a:cs typeface="+mn-cs"/>
      </a:defRPr>
    </a:lvl4pPr>
    <a:lvl5pPr marL="3657600" algn="l" defTabSz="1828800" rtl="0" eaLnBrk="1" latinLnBrk="0" hangingPunct="1">
      <a:defRPr sz="2400" kern="1200">
        <a:solidFill>
          <a:schemeClr val="tx1"/>
        </a:solidFill>
        <a:latin typeface="Montserrat" panose="00000500000000000000" pitchFamily="50" charset="0"/>
        <a:ea typeface="+mn-ea"/>
        <a:cs typeface="+mn-cs"/>
      </a:defRPr>
    </a:lvl5pPr>
    <a:lvl6pPr marL="4572000" algn="l" defTabSz="18288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400" algn="l" defTabSz="18288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800" algn="l" defTabSz="18288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200" algn="l" defTabSz="18288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39F1E46-7AED-4FAF-9138-A4BC4B1371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237028" y="0"/>
            <a:ext cx="11146973" cy="13716002"/>
          </a:xfrm>
          <a:custGeom>
            <a:avLst/>
            <a:gdLst>
              <a:gd name="connsiteX0" fmla="*/ 0 w 11146973"/>
              <a:gd name="connsiteY0" fmla="*/ 0 h 13716002"/>
              <a:gd name="connsiteX1" fmla="*/ 11146973 w 11146973"/>
              <a:gd name="connsiteY1" fmla="*/ 0 h 13716002"/>
              <a:gd name="connsiteX2" fmla="*/ 11146973 w 11146973"/>
              <a:gd name="connsiteY2" fmla="*/ 13716002 h 13716002"/>
              <a:gd name="connsiteX3" fmla="*/ 0 w 11146973"/>
              <a:gd name="connsiteY3" fmla="*/ 13716002 h 13716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46973" h="13716002">
                <a:moveTo>
                  <a:pt x="0" y="0"/>
                </a:moveTo>
                <a:lnTo>
                  <a:pt x="11146973" y="0"/>
                </a:lnTo>
                <a:lnTo>
                  <a:pt x="11146973" y="13716002"/>
                </a:lnTo>
                <a:lnTo>
                  <a:pt x="0" y="137160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00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3B278CDD-07D3-4B49-A211-211FE32A4B0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078856" y="5692361"/>
            <a:ext cx="10305144" cy="8023640"/>
          </a:xfrm>
          <a:custGeom>
            <a:avLst/>
            <a:gdLst>
              <a:gd name="connsiteX0" fmla="*/ 0 w 10305144"/>
              <a:gd name="connsiteY0" fmla="*/ 0 h 8023640"/>
              <a:gd name="connsiteX1" fmla="*/ 10305144 w 10305144"/>
              <a:gd name="connsiteY1" fmla="*/ 0 h 8023640"/>
              <a:gd name="connsiteX2" fmla="*/ 10305144 w 10305144"/>
              <a:gd name="connsiteY2" fmla="*/ 8023640 h 8023640"/>
              <a:gd name="connsiteX3" fmla="*/ 0 w 10305144"/>
              <a:gd name="connsiteY3" fmla="*/ 8023640 h 802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05144" h="8023640">
                <a:moveTo>
                  <a:pt x="0" y="0"/>
                </a:moveTo>
                <a:lnTo>
                  <a:pt x="10305144" y="0"/>
                </a:lnTo>
                <a:lnTo>
                  <a:pt x="10305144" y="8023640"/>
                </a:lnTo>
                <a:lnTo>
                  <a:pt x="0" y="802364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65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8329AD4-59D3-4F84-9A47-86595A7E2F9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646099" y="5692361"/>
            <a:ext cx="19737899" cy="4003182"/>
          </a:xfrm>
          <a:custGeom>
            <a:avLst/>
            <a:gdLst>
              <a:gd name="connsiteX0" fmla="*/ 0 w 19737899"/>
              <a:gd name="connsiteY0" fmla="*/ 0 h 4003182"/>
              <a:gd name="connsiteX1" fmla="*/ 19737899 w 19737899"/>
              <a:gd name="connsiteY1" fmla="*/ 0 h 4003182"/>
              <a:gd name="connsiteX2" fmla="*/ 19737899 w 19737899"/>
              <a:gd name="connsiteY2" fmla="*/ 4003182 h 4003182"/>
              <a:gd name="connsiteX3" fmla="*/ 0 w 19737899"/>
              <a:gd name="connsiteY3" fmla="*/ 4003182 h 400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37899" h="4003182">
                <a:moveTo>
                  <a:pt x="0" y="0"/>
                </a:moveTo>
                <a:lnTo>
                  <a:pt x="19737899" y="0"/>
                </a:lnTo>
                <a:lnTo>
                  <a:pt x="19737899" y="4003182"/>
                </a:lnTo>
                <a:lnTo>
                  <a:pt x="0" y="400318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297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2B7B638-B390-44D8-B645-6E9395CE94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646100" y="5692362"/>
            <a:ext cx="7545901" cy="8023639"/>
          </a:xfrm>
          <a:custGeom>
            <a:avLst/>
            <a:gdLst>
              <a:gd name="connsiteX0" fmla="*/ 0 w 7545901"/>
              <a:gd name="connsiteY0" fmla="*/ 0 h 8023639"/>
              <a:gd name="connsiteX1" fmla="*/ 7545901 w 7545901"/>
              <a:gd name="connsiteY1" fmla="*/ 0 h 8023639"/>
              <a:gd name="connsiteX2" fmla="*/ 7545901 w 7545901"/>
              <a:gd name="connsiteY2" fmla="*/ 8023639 h 8023639"/>
              <a:gd name="connsiteX3" fmla="*/ 0 w 7545901"/>
              <a:gd name="connsiteY3" fmla="*/ 8023639 h 8023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45901" h="8023639">
                <a:moveTo>
                  <a:pt x="0" y="0"/>
                </a:moveTo>
                <a:lnTo>
                  <a:pt x="7545901" y="0"/>
                </a:lnTo>
                <a:lnTo>
                  <a:pt x="7545901" y="8023639"/>
                </a:lnTo>
                <a:lnTo>
                  <a:pt x="0" y="802363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86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7418FA8-E952-4373-A138-6E3FDE58B30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00956" y="2452914"/>
            <a:ext cx="4078514" cy="6164196"/>
          </a:xfrm>
          <a:custGeom>
            <a:avLst/>
            <a:gdLst>
              <a:gd name="connsiteX0" fmla="*/ 0 w 4078514"/>
              <a:gd name="connsiteY0" fmla="*/ 0 h 6164196"/>
              <a:gd name="connsiteX1" fmla="*/ 4078514 w 4078514"/>
              <a:gd name="connsiteY1" fmla="*/ 0 h 6164196"/>
              <a:gd name="connsiteX2" fmla="*/ 4078514 w 4078514"/>
              <a:gd name="connsiteY2" fmla="*/ 6164196 h 6164196"/>
              <a:gd name="connsiteX3" fmla="*/ 0 w 4078514"/>
              <a:gd name="connsiteY3" fmla="*/ 6164196 h 6164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78514" h="6164196">
                <a:moveTo>
                  <a:pt x="0" y="0"/>
                </a:moveTo>
                <a:lnTo>
                  <a:pt x="4078514" y="0"/>
                </a:lnTo>
                <a:lnTo>
                  <a:pt x="4078514" y="6164196"/>
                </a:lnTo>
                <a:lnTo>
                  <a:pt x="0" y="616419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73013DF-78A6-4304-ACE3-D6837640B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800155" y="2452914"/>
            <a:ext cx="4078514" cy="6164196"/>
          </a:xfrm>
          <a:custGeom>
            <a:avLst/>
            <a:gdLst>
              <a:gd name="connsiteX0" fmla="*/ 0 w 4078514"/>
              <a:gd name="connsiteY0" fmla="*/ 0 h 6164196"/>
              <a:gd name="connsiteX1" fmla="*/ 4078514 w 4078514"/>
              <a:gd name="connsiteY1" fmla="*/ 0 h 6164196"/>
              <a:gd name="connsiteX2" fmla="*/ 4078514 w 4078514"/>
              <a:gd name="connsiteY2" fmla="*/ 6164196 h 6164196"/>
              <a:gd name="connsiteX3" fmla="*/ 0 w 4078514"/>
              <a:gd name="connsiteY3" fmla="*/ 6164196 h 6164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78514" h="6164196">
                <a:moveTo>
                  <a:pt x="0" y="0"/>
                </a:moveTo>
                <a:lnTo>
                  <a:pt x="4078514" y="0"/>
                </a:lnTo>
                <a:lnTo>
                  <a:pt x="4078514" y="6164196"/>
                </a:lnTo>
                <a:lnTo>
                  <a:pt x="0" y="616419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785162D-9A87-4CDC-A4A6-EF91F6F5388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7099354" y="2452914"/>
            <a:ext cx="4078514" cy="6164196"/>
          </a:xfrm>
          <a:custGeom>
            <a:avLst/>
            <a:gdLst>
              <a:gd name="connsiteX0" fmla="*/ 0 w 4078514"/>
              <a:gd name="connsiteY0" fmla="*/ 0 h 6164196"/>
              <a:gd name="connsiteX1" fmla="*/ 4078514 w 4078514"/>
              <a:gd name="connsiteY1" fmla="*/ 0 h 6164196"/>
              <a:gd name="connsiteX2" fmla="*/ 4078514 w 4078514"/>
              <a:gd name="connsiteY2" fmla="*/ 6164196 h 6164196"/>
              <a:gd name="connsiteX3" fmla="*/ 0 w 4078514"/>
              <a:gd name="connsiteY3" fmla="*/ 6164196 h 6164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78514" h="6164196">
                <a:moveTo>
                  <a:pt x="0" y="0"/>
                </a:moveTo>
                <a:lnTo>
                  <a:pt x="4078514" y="0"/>
                </a:lnTo>
                <a:lnTo>
                  <a:pt x="4078514" y="6164196"/>
                </a:lnTo>
                <a:lnTo>
                  <a:pt x="0" y="616419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782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468601A-CC1A-4D2B-A220-9D699AEC2D8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500956" y="5826328"/>
            <a:ext cx="9795614" cy="7889672"/>
          </a:xfrm>
          <a:custGeom>
            <a:avLst/>
            <a:gdLst>
              <a:gd name="connsiteX0" fmla="*/ 0 w 9795614"/>
              <a:gd name="connsiteY0" fmla="*/ 0 h 7889672"/>
              <a:gd name="connsiteX1" fmla="*/ 9795614 w 9795614"/>
              <a:gd name="connsiteY1" fmla="*/ 0 h 7889672"/>
              <a:gd name="connsiteX2" fmla="*/ 9795614 w 9795614"/>
              <a:gd name="connsiteY2" fmla="*/ 7889672 h 7889672"/>
              <a:gd name="connsiteX3" fmla="*/ 0 w 9795614"/>
              <a:gd name="connsiteY3" fmla="*/ 7889672 h 788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95614" h="7889672">
                <a:moveTo>
                  <a:pt x="0" y="0"/>
                </a:moveTo>
                <a:lnTo>
                  <a:pt x="9795614" y="0"/>
                </a:lnTo>
                <a:lnTo>
                  <a:pt x="9795614" y="7889672"/>
                </a:lnTo>
                <a:lnTo>
                  <a:pt x="0" y="788967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632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91570BE-4767-4F59-B270-46BCCD171EC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500956" y="6858000"/>
            <a:ext cx="5027339" cy="6858000"/>
          </a:xfrm>
          <a:custGeom>
            <a:avLst/>
            <a:gdLst>
              <a:gd name="connsiteX0" fmla="*/ 0 w 5027339"/>
              <a:gd name="connsiteY0" fmla="*/ 0 h 6858000"/>
              <a:gd name="connsiteX1" fmla="*/ 5027339 w 5027339"/>
              <a:gd name="connsiteY1" fmla="*/ 0 h 6858000"/>
              <a:gd name="connsiteX2" fmla="*/ 5027339 w 5027339"/>
              <a:gd name="connsiteY2" fmla="*/ 6858000 h 6858000"/>
              <a:gd name="connsiteX3" fmla="*/ 0 w 502733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27339" h="6858000">
                <a:moveTo>
                  <a:pt x="0" y="0"/>
                </a:moveTo>
                <a:lnTo>
                  <a:pt x="5027339" y="0"/>
                </a:lnTo>
                <a:lnTo>
                  <a:pt x="502733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4ED7F32-E29C-4AB5-833F-2D027FD9EA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901755" y="6858000"/>
            <a:ext cx="3953952" cy="6858000"/>
          </a:xfrm>
          <a:custGeom>
            <a:avLst/>
            <a:gdLst>
              <a:gd name="connsiteX0" fmla="*/ 0 w 5027339"/>
              <a:gd name="connsiteY0" fmla="*/ 0 h 6858000"/>
              <a:gd name="connsiteX1" fmla="*/ 5027339 w 5027339"/>
              <a:gd name="connsiteY1" fmla="*/ 0 h 6858000"/>
              <a:gd name="connsiteX2" fmla="*/ 5027339 w 5027339"/>
              <a:gd name="connsiteY2" fmla="*/ 6858000 h 6858000"/>
              <a:gd name="connsiteX3" fmla="*/ 0 w 502733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27339" h="6858000">
                <a:moveTo>
                  <a:pt x="0" y="0"/>
                </a:moveTo>
                <a:lnTo>
                  <a:pt x="5027339" y="0"/>
                </a:lnTo>
                <a:lnTo>
                  <a:pt x="502733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F977612-CE14-4A92-BBE8-2046A9D4B3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229167" y="6858000"/>
            <a:ext cx="8154833" cy="6858000"/>
          </a:xfrm>
          <a:custGeom>
            <a:avLst/>
            <a:gdLst>
              <a:gd name="connsiteX0" fmla="*/ 0 w 5027339"/>
              <a:gd name="connsiteY0" fmla="*/ 0 h 6858000"/>
              <a:gd name="connsiteX1" fmla="*/ 5027339 w 5027339"/>
              <a:gd name="connsiteY1" fmla="*/ 0 h 6858000"/>
              <a:gd name="connsiteX2" fmla="*/ 5027339 w 5027339"/>
              <a:gd name="connsiteY2" fmla="*/ 6858000 h 6858000"/>
              <a:gd name="connsiteX3" fmla="*/ 0 w 502733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27339" h="6858000">
                <a:moveTo>
                  <a:pt x="0" y="0"/>
                </a:moveTo>
                <a:lnTo>
                  <a:pt x="5027339" y="0"/>
                </a:lnTo>
                <a:lnTo>
                  <a:pt x="502733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22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2F053FA-C816-4D46-B991-F5CD871455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7039429"/>
            <a:ext cx="13745029" cy="6676571"/>
          </a:xfrm>
          <a:custGeom>
            <a:avLst/>
            <a:gdLst>
              <a:gd name="connsiteX0" fmla="*/ 0 w 13745029"/>
              <a:gd name="connsiteY0" fmla="*/ 0 h 6676571"/>
              <a:gd name="connsiteX1" fmla="*/ 13745029 w 13745029"/>
              <a:gd name="connsiteY1" fmla="*/ 0 h 6676571"/>
              <a:gd name="connsiteX2" fmla="*/ 13745029 w 13745029"/>
              <a:gd name="connsiteY2" fmla="*/ 6676571 h 6676571"/>
              <a:gd name="connsiteX3" fmla="*/ 0 w 13745029"/>
              <a:gd name="connsiteY3" fmla="*/ 6676571 h 6676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45029" h="6676571">
                <a:moveTo>
                  <a:pt x="0" y="0"/>
                </a:moveTo>
                <a:lnTo>
                  <a:pt x="13745029" y="0"/>
                </a:lnTo>
                <a:lnTo>
                  <a:pt x="13745029" y="6676571"/>
                </a:lnTo>
                <a:lnTo>
                  <a:pt x="0" y="667657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81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7283C76E-0473-464C-BE3D-E49492EB78D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00957" y="3319234"/>
            <a:ext cx="5252643" cy="7077532"/>
          </a:xfrm>
          <a:custGeom>
            <a:avLst/>
            <a:gdLst>
              <a:gd name="connsiteX0" fmla="*/ 0 w 5252643"/>
              <a:gd name="connsiteY0" fmla="*/ 0 h 7077532"/>
              <a:gd name="connsiteX1" fmla="*/ 5252643 w 5252643"/>
              <a:gd name="connsiteY1" fmla="*/ 0 h 7077532"/>
              <a:gd name="connsiteX2" fmla="*/ 5252643 w 5252643"/>
              <a:gd name="connsiteY2" fmla="*/ 7077532 h 7077532"/>
              <a:gd name="connsiteX3" fmla="*/ 0 w 5252643"/>
              <a:gd name="connsiteY3" fmla="*/ 7077532 h 7077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52643" h="7077532">
                <a:moveTo>
                  <a:pt x="0" y="0"/>
                </a:moveTo>
                <a:lnTo>
                  <a:pt x="5252643" y="0"/>
                </a:lnTo>
                <a:lnTo>
                  <a:pt x="5252643" y="7077532"/>
                </a:lnTo>
                <a:lnTo>
                  <a:pt x="0" y="707753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036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E1ED2AFF-66E7-4166-8000-1400A55530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00956" y="3349499"/>
            <a:ext cx="5252644" cy="5647889"/>
          </a:xfrm>
          <a:custGeom>
            <a:avLst/>
            <a:gdLst>
              <a:gd name="connsiteX0" fmla="*/ 0 w 5252644"/>
              <a:gd name="connsiteY0" fmla="*/ 0 h 5647889"/>
              <a:gd name="connsiteX1" fmla="*/ 5252644 w 5252644"/>
              <a:gd name="connsiteY1" fmla="*/ 0 h 5647889"/>
              <a:gd name="connsiteX2" fmla="*/ 5252644 w 5252644"/>
              <a:gd name="connsiteY2" fmla="*/ 5647889 h 5647889"/>
              <a:gd name="connsiteX3" fmla="*/ 0 w 5252644"/>
              <a:gd name="connsiteY3" fmla="*/ 5647889 h 5647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52644" h="5647889">
                <a:moveTo>
                  <a:pt x="0" y="0"/>
                </a:moveTo>
                <a:lnTo>
                  <a:pt x="5252644" y="0"/>
                </a:lnTo>
                <a:lnTo>
                  <a:pt x="5252644" y="5647889"/>
                </a:lnTo>
                <a:lnTo>
                  <a:pt x="0" y="564788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7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9B3E9F6-1A72-459C-BF4B-6F1570D633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00956" y="3004457"/>
            <a:ext cx="10354753" cy="10711543"/>
          </a:xfrm>
          <a:custGeom>
            <a:avLst/>
            <a:gdLst>
              <a:gd name="connsiteX0" fmla="*/ 0 w 10354753"/>
              <a:gd name="connsiteY0" fmla="*/ 0 h 10711543"/>
              <a:gd name="connsiteX1" fmla="*/ 10354753 w 10354753"/>
              <a:gd name="connsiteY1" fmla="*/ 0 h 10711543"/>
              <a:gd name="connsiteX2" fmla="*/ 10354753 w 10354753"/>
              <a:gd name="connsiteY2" fmla="*/ 10711543 h 10711543"/>
              <a:gd name="connsiteX3" fmla="*/ 0 w 10354753"/>
              <a:gd name="connsiteY3" fmla="*/ 10711543 h 1071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54753" h="10711543">
                <a:moveTo>
                  <a:pt x="0" y="0"/>
                </a:moveTo>
                <a:lnTo>
                  <a:pt x="10354753" y="0"/>
                </a:lnTo>
                <a:lnTo>
                  <a:pt x="10354753" y="10711543"/>
                </a:lnTo>
                <a:lnTo>
                  <a:pt x="0" y="107115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90C927D-AF07-4C99-A854-1CD1916E64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6229172" y="3004457"/>
            <a:ext cx="8154828" cy="10711543"/>
          </a:xfrm>
          <a:custGeom>
            <a:avLst/>
            <a:gdLst>
              <a:gd name="connsiteX0" fmla="*/ 0 w 10354753"/>
              <a:gd name="connsiteY0" fmla="*/ 0 h 10711543"/>
              <a:gd name="connsiteX1" fmla="*/ 10354753 w 10354753"/>
              <a:gd name="connsiteY1" fmla="*/ 0 h 10711543"/>
              <a:gd name="connsiteX2" fmla="*/ 10354753 w 10354753"/>
              <a:gd name="connsiteY2" fmla="*/ 10711543 h 10711543"/>
              <a:gd name="connsiteX3" fmla="*/ 0 w 10354753"/>
              <a:gd name="connsiteY3" fmla="*/ 10711543 h 1071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54753" h="10711543">
                <a:moveTo>
                  <a:pt x="0" y="0"/>
                </a:moveTo>
                <a:lnTo>
                  <a:pt x="10354753" y="0"/>
                </a:lnTo>
                <a:lnTo>
                  <a:pt x="10354753" y="10711543"/>
                </a:lnTo>
                <a:lnTo>
                  <a:pt x="0" y="107115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06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5483DD-CE11-460D-B8BB-C01998F7AC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013240" y="9027884"/>
            <a:ext cx="5576587" cy="4688116"/>
          </a:xfrm>
          <a:custGeom>
            <a:avLst/>
            <a:gdLst>
              <a:gd name="connsiteX0" fmla="*/ 0 w 5576587"/>
              <a:gd name="connsiteY0" fmla="*/ 0 h 4688116"/>
              <a:gd name="connsiteX1" fmla="*/ 5576587 w 5576587"/>
              <a:gd name="connsiteY1" fmla="*/ 0 h 4688116"/>
              <a:gd name="connsiteX2" fmla="*/ 5576587 w 5576587"/>
              <a:gd name="connsiteY2" fmla="*/ 4688116 h 4688116"/>
              <a:gd name="connsiteX3" fmla="*/ 0 w 5576587"/>
              <a:gd name="connsiteY3" fmla="*/ 4688116 h 468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76587" h="4688116">
                <a:moveTo>
                  <a:pt x="0" y="0"/>
                </a:moveTo>
                <a:lnTo>
                  <a:pt x="5576587" y="0"/>
                </a:lnTo>
                <a:lnTo>
                  <a:pt x="5576587" y="4688116"/>
                </a:lnTo>
                <a:lnTo>
                  <a:pt x="0" y="468811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E251354-D368-4085-802F-5B2AFB4DA5A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500954" y="9027884"/>
            <a:ext cx="5576587" cy="4688116"/>
          </a:xfrm>
          <a:custGeom>
            <a:avLst/>
            <a:gdLst>
              <a:gd name="connsiteX0" fmla="*/ 0 w 5576587"/>
              <a:gd name="connsiteY0" fmla="*/ 0 h 4688116"/>
              <a:gd name="connsiteX1" fmla="*/ 5576587 w 5576587"/>
              <a:gd name="connsiteY1" fmla="*/ 0 h 4688116"/>
              <a:gd name="connsiteX2" fmla="*/ 5576587 w 5576587"/>
              <a:gd name="connsiteY2" fmla="*/ 4688116 h 4688116"/>
              <a:gd name="connsiteX3" fmla="*/ 0 w 5576587"/>
              <a:gd name="connsiteY3" fmla="*/ 4688116 h 468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76587" h="4688116">
                <a:moveTo>
                  <a:pt x="0" y="0"/>
                </a:moveTo>
                <a:lnTo>
                  <a:pt x="5576587" y="0"/>
                </a:lnTo>
                <a:lnTo>
                  <a:pt x="5576587" y="4688116"/>
                </a:lnTo>
                <a:lnTo>
                  <a:pt x="0" y="468811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2468ACA-F9AD-4833-9B33-2DC337CC733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500954" y="2554513"/>
            <a:ext cx="12088873" cy="5660571"/>
          </a:xfrm>
          <a:custGeom>
            <a:avLst/>
            <a:gdLst>
              <a:gd name="connsiteX0" fmla="*/ 0 w 5576587"/>
              <a:gd name="connsiteY0" fmla="*/ 0 h 4688116"/>
              <a:gd name="connsiteX1" fmla="*/ 5576587 w 5576587"/>
              <a:gd name="connsiteY1" fmla="*/ 0 h 4688116"/>
              <a:gd name="connsiteX2" fmla="*/ 5576587 w 5576587"/>
              <a:gd name="connsiteY2" fmla="*/ 4688116 h 4688116"/>
              <a:gd name="connsiteX3" fmla="*/ 0 w 5576587"/>
              <a:gd name="connsiteY3" fmla="*/ 4688116 h 468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76587" h="4688116">
                <a:moveTo>
                  <a:pt x="0" y="0"/>
                </a:moveTo>
                <a:lnTo>
                  <a:pt x="5576587" y="0"/>
                </a:lnTo>
                <a:lnTo>
                  <a:pt x="5576587" y="4688116"/>
                </a:lnTo>
                <a:lnTo>
                  <a:pt x="0" y="468811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980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0F7C209-CECE-4E3C-9B4E-8F7D89D6E16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2554515"/>
            <a:ext cx="13389766" cy="8113485"/>
          </a:xfrm>
          <a:custGeom>
            <a:avLst/>
            <a:gdLst>
              <a:gd name="connsiteX0" fmla="*/ 0 w 13389766"/>
              <a:gd name="connsiteY0" fmla="*/ 0 h 8113485"/>
              <a:gd name="connsiteX1" fmla="*/ 13389766 w 13389766"/>
              <a:gd name="connsiteY1" fmla="*/ 0 h 8113485"/>
              <a:gd name="connsiteX2" fmla="*/ 13389766 w 13389766"/>
              <a:gd name="connsiteY2" fmla="*/ 8113485 h 8113485"/>
              <a:gd name="connsiteX3" fmla="*/ 0 w 13389766"/>
              <a:gd name="connsiteY3" fmla="*/ 8113485 h 811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389766" h="8113485">
                <a:moveTo>
                  <a:pt x="0" y="0"/>
                </a:moveTo>
                <a:lnTo>
                  <a:pt x="13389766" y="0"/>
                </a:lnTo>
                <a:lnTo>
                  <a:pt x="13389766" y="8113485"/>
                </a:lnTo>
                <a:lnTo>
                  <a:pt x="0" y="811348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5A512FF-D504-4D8D-BC12-45D9C872669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4763228" y="2554515"/>
            <a:ext cx="9620772" cy="8113485"/>
          </a:xfrm>
          <a:custGeom>
            <a:avLst/>
            <a:gdLst>
              <a:gd name="connsiteX0" fmla="*/ 0 w 13389766"/>
              <a:gd name="connsiteY0" fmla="*/ 0 h 8113485"/>
              <a:gd name="connsiteX1" fmla="*/ 13389766 w 13389766"/>
              <a:gd name="connsiteY1" fmla="*/ 0 h 8113485"/>
              <a:gd name="connsiteX2" fmla="*/ 13389766 w 13389766"/>
              <a:gd name="connsiteY2" fmla="*/ 8113485 h 8113485"/>
              <a:gd name="connsiteX3" fmla="*/ 0 w 13389766"/>
              <a:gd name="connsiteY3" fmla="*/ 8113485 h 811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389766" h="8113485">
                <a:moveTo>
                  <a:pt x="0" y="0"/>
                </a:moveTo>
                <a:lnTo>
                  <a:pt x="13389766" y="0"/>
                </a:lnTo>
                <a:lnTo>
                  <a:pt x="13389766" y="8113485"/>
                </a:lnTo>
                <a:lnTo>
                  <a:pt x="0" y="811348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45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3DBCB780-073E-4E8B-B94E-6C1A40EA5A9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4325600" y="0"/>
            <a:ext cx="10058400" cy="13716000"/>
          </a:xfrm>
          <a:custGeom>
            <a:avLst/>
            <a:gdLst>
              <a:gd name="connsiteX0" fmla="*/ 0 w 10058400"/>
              <a:gd name="connsiteY0" fmla="*/ 0 h 13716000"/>
              <a:gd name="connsiteX1" fmla="*/ 10058400 w 10058400"/>
              <a:gd name="connsiteY1" fmla="*/ 0 h 13716000"/>
              <a:gd name="connsiteX2" fmla="*/ 10058400 w 10058400"/>
              <a:gd name="connsiteY2" fmla="*/ 13716000 h 13716000"/>
              <a:gd name="connsiteX3" fmla="*/ 0 w 10058400"/>
              <a:gd name="connsiteY3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13716000">
                <a:moveTo>
                  <a:pt x="0" y="0"/>
                </a:moveTo>
                <a:lnTo>
                  <a:pt x="10058400" y="0"/>
                </a:lnTo>
                <a:lnTo>
                  <a:pt x="10058400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550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51A1D345-6D77-43CC-A553-384155B05BF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" y="1"/>
            <a:ext cx="13745029" cy="7845287"/>
          </a:xfrm>
          <a:custGeom>
            <a:avLst/>
            <a:gdLst>
              <a:gd name="connsiteX0" fmla="*/ 0 w 13745029"/>
              <a:gd name="connsiteY0" fmla="*/ 0 h 7845287"/>
              <a:gd name="connsiteX1" fmla="*/ 13745029 w 13745029"/>
              <a:gd name="connsiteY1" fmla="*/ 0 h 7845287"/>
              <a:gd name="connsiteX2" fmla="*/ 13745029 w 13745029"/>
              <a:gd name="connsiteY2" fmla="*/ 7845287 h 7845287"/>
              <a:gd name="connsiteX3" fmla="*/ 0 w 13745029"/>
              <a:gd name="connsiteY3" fmla="*/ 7845287 h 7845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45029" h="7845287">
                <a:moveTo>
                  <a:pt x="0" y="0"/>
                </a:moveTo>
                <a:lnTo>
                  <a:pt x="13745029" y="0"/>
                </a:lnTo>
                <a:lnTo>
                  <a:pt x="13745029" y="7845287"/>
                </a:lnTo>
                <a:lnTo>
                  <a:pt x="0" y="784528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3300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0D23AFB-52C5-453A-BADA-F7E2DFBC43C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" y="1"/>
            <a:ext cx="24383998" cy="5649033"/>
          </a:xfrm>
          <a:custGeom>
            <a:avLst/>
            <a:gdLst>
              <a:gd name="connsiteX0" fmla="*/ 0 w 24383998"/>
              <a:gd name="connsiteY0" fmla="*/ 0 h 5649033"/>
              <a:gd name="connsiteX1" fmla="*/ 24383998 w 24383998"/>
              <a:gd name="connsiteY1" fmla="*/ 0 h 5649033"/>
              <a:gd name="connsiteX2" fmla="*/ 24383998 w 24383998"/>
              <a:gd name="connsiteY2" fmla="*/ 5649033 h 5649033"/>
              <a:gd name="connsiteX3" fmla="*/ 0 w 24383998"/>
              <a:gd name="connsiteY3" fmla="*/ 5649033 h 5649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3998" h="5649033">
                <a:moveTo>
                  <a:pt x="0" y="0"/>
                </a:moveTo>
                <a:lnTo>
                  <a:pt x="24383998" y="0"/>
                </a:lnTo>
                <a:lnTo>
                  <a:pt x="24383998" y="5649033"/>
                </a:lnTo>
                <a:lnTo>
                  <a:pt x="0" y="564903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3279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DEAA6D4-E079-4D61-8E36-80D27FC7969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500957" y="5826328"/>
            <a:ext cx="2930359" cy="2824186"/>
          </a:xfrm>
          <a:custGeom>
            <a:avLst/>
            <a:gdLst>
              <a:gd name="connsiteX0" fmla="*/ 0 w 2930359"/>
              <a:gd name="connsiteY0" fmla="*/ 0 h 2824186"/>
              <a:gd name="connsiteX1" fmla="*/ 2930359 w 2930359"/>
              <a:gd name="connsiteY1" fmla="*/ 0 h 2824186"/>
              <a:gd name="connsiteX2" fmla="*/ 2930359 w 2930359"/>
              <a:gd name="connsiteY2" fmla="*/ 2824186 h 2824186"/>
              <a:gd name="connsiteX3" fmla="*/ 0 w 2930359"/>
              <a:gd name="connsiteY3" fmla="*/ 2824186 h 2824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30359" h="2824186">
                <a:moveTo>
                  <a:pt x="0" y="0"/>
                </a:moveTo>
                <a:lnTo>
                  <a:pt x="2930359" y="0"/>
                </a:lnTo>
                <a:lnTo>
                  <a:pt x="2930359" y="2824186"/>
                </a:lnTo>
                <a:lnTo>
                  <a:pt x="0" y="282418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271A571-BD3F-4295-B784-1D7632256D6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87304" y="5826328"/>
            <a:ext cx="2930359" cy="2824186"/>
          </a:xfrm>
          <a:custGeom>
            <a:avLst/>
            <a:gdLst>
              <a:gd name="connsiteX0" fmla="*/ 0 w 2930359"/>
              <a:gd name="connsiteY0" fmla="*/ 0 h 2824186"/>
              <a:gd name="connsiteX1" fmla="*/ 2930359 w 2930359"/>
              <a:gd name="connsiteY1" fmla="*/ 0 h 2824186"/>
              <a:gd name="connsiteX2" fmla="*/ 2930359 w 2930359"/>
              <a:gd name="connsiteY2" fmla="*/ 2824186 h 2824186"/>
              <a:gd name="connsiteX3" fmla="*/ 0 w 2930359"/>
              <a:gd name="connsiteY3" fmla="*/ 2824186 h 2824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30359" h="2824186">
                <a:moveTo>
                  <a:pt x="0" y="0"/>
                </a:moveTo>
                <a:lnTo>
                  <a:pt x="2930359" y="0"/>
                </a:lnTo>
                <a:lnTo>
                  <a:pt x="2930359" y="2824186"/>
                </a:lnTo>
                <a:lnTo>
                  <a:pt x="0" y="282418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6AA82B5-280A-44A5-BD48-A6A580D9438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3473654" y="5826328"/>
            <a:ext cx="2930359" cy="2824186"/>
          </a:xfrm>
          <a:custGeom>
            <a:avLst/>
            <a:gdLst>
              <a:gd name="connsiteX0" fmla="*/ 0 w 2930359"/>
              <a:gd name="connsiteY0" fmla="*/ 0 h 2824186"/>
              <a:gd name="connsiteX1" fmla="*/ 2930359 w 2930359"/>
              <a:gd name="connsiteY1" fmla="*/ 0 h 2824186"/>
              <a:gd name="connsiteX2" fmla="*/ 2930359 w 2930359"/>
              <a:gd name="connsiteY2" fmla="*/ 2824186 h 2824186"/>
              <a:gd name="connsiteX3" fmla="*/ 0 w 2930359"/>
              <a:gd name="connsiteY3" fmla="*/ 2824186 h 2824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30359" h="2824186">
                <a:moveTo>
                  <a:pt x="0" y="0"/>
                </a:moveTo>
                <a:lnTo>
                  <a:pt x="2930359" y="0"/>
                </a:lnTo>
                <a:lnTo>
                  <a:pt x="2930359" y="2824186"/>
                </a:lnTo>
                <a:lnTo>
                  <a:pt x="0" y="282418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51BEE52-1063-4A11-B515-AB54FC59D332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7960005" y="5826328"/>
            <a:ext cx="2930359" cy="2824186"/>
          </a:xfrm>
          <a:custGeom>
            <a:avLst/>
            <a:gdLst>
              <a:gd name="connsiteX0" fmla="*/ 0 w 2930359"/>
              <a:gd name="connsiteY0" fmla="*/ 0 h 2824186"/>
              <a:gd name="connsiteX1" fmla="*/ 2930359 w 2930359"/>
              <a:gd name="connsiteY1" fmla="*/ 0 h 2824186"/>
              <a:gd name="connsiteX2" fmla="*/ 2930359 w 2930359"/>
              <a:gd name="connsiteY2" fmla="*/ 2824186 h 2824186"/>
              <a:gd name="connsiteX3" fmla="*/ 0 w 2930359"/>
              <a:gd name="connsiteY3" fmla="*/ 2824186 h 2824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30359" h="2824186">
                <a:moveTo>
                  <a:pt x="0" y="0"/>
                </a:moveTo>
                <a:lnTo>
                  <a:pt x="2930359" y="0"/>
                </a:lnTo>
                <a:lnTo>
                  <a:pt x="2930359" y="2824186"/>
                </a:lnTo>
                <a:lnTo>
                  <a:pt x="0" y="282418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30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933EE3B-E25D-4FAF-B1D7-0223CEC1B4C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646099" y="5692362"/>
            <a:ext cx="7545902" cy="8023639"/>
          </a:xfrm>
          <a:custGeom>
            <a:avLst/>
            <a:gdLst>
              <a:gd name="connsiteX0" fmla="*/ 0 w 7545902"/>
              <a:gd name="connsiteY0" fmla="*/ 0 h 8023639"/>
              <a:gd name="connsiteX1" fmla="*/ 7545902 w 7545902"/>
              <a:gd name="connsiteY1" fmla="*/ 0 h 8023639"/>
              <a:gd name="connsiteX2" fmla="*/ 7545902 w 7545902"/>
              <a:gd name="connsiteY2" fmla="*/ 8023639 h 8023639"/>
              <a:gd name="connsiteX3" fmla="*/ 0 w 7545902"/>
              <a:gd name="connsiteY3" fmla="*/ 8023639 h 8023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45902" h="8023639">
                <a:moveTo>
                  <a:pt x="0" y="0"/>
                </a:moveTo>
                <a:lnTo>
                  <a:pt x="7545902" y="0"/>
                </a:lnTo>
                <a:lnTo>
                  <a:pt x="7545902" y="8023639"/>
                </a:lnTo>
                <a:lnTo>
                  <a:pt x="0" y="802363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776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41C3EA70-548B-481A-9F3B-D2CB833DF43B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599686" y="2609321"/>
            <a:ext cx="4358450" cy="9335555"/>
          </a:xfrm>
          <a:custGeom>
            <a:avLst/>
            <a:gdLst>
              <a:gd name="connsiteX0" fmla="*/ 483570 w 4358450"/>
              <a:gd name="connsiteY0" fmla="*/ 0 h 9335555"/>
              <a:gd name="connsiteX1" fmla="*/ 3874878 w 4358450"/>
              <a:gd name="connsiteY1" fmla="*/ 0 h 9335555"/>
              <a:gd name="connsiteX2" fmla="*/ 4358450 w 4358450"/>
              <a:gd name="connsiteY2" fmla="*/ 483570 h 9335555"/>
              <a:gd name="connsiteX3" fmla="*/ 4358450 w 4358450"/>
              <a:gd name="connsiteY3" fmla="*/ 8851985 h 9335555"/>
              <a:gd name="connsiteX4" fmla="*/ 3874878 w 4358450"/>
              <a:gd name="connsiteY4" fmla="*/ 9335555 h 9335555"/>
              <a:gd name="connsiteX5" fmla="*/ 483570 w 4358450"/>
              <a:gd name="connsiteY5" fmla="*/ 9335555 h 9335555"/>
              <a:gd name="connsiteX6" fmla="*/ 0 w 4358450"/>
              <a:gd name="connsiteY6" fmla="*/ 8851985 h 9335555"/>
              <a:gd name="connsiteX7" fmla="*/ 0 w 4358450"/>
              <a:gd name="connsiteY7" fmla="*/ 483570 h 9335555"/>
              <a:gd name="connsiteX8" fmla="*/ 483570 w 4358450"/>
              <a:gd name="connsiteY8" fmla="*/ 0 h 9335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58450" h="9335555">
                <a:moveTo>
                  <a:pt x="483570" y="0"/>
                </a:moveTo>
                <a:lnTo>
                  <a:pt x="3874878" y="0"/>
                </a:lnTo>
                <a:cubicBezTo>
                  <a:pt x="4141946" y="0"/>
                  <a:pt x="4358450" y="216502"/>
                  <a:pt x="4358450" y="483570"/>
                </a:cubicBezTo>
                <a:lnTo>
                  <a:pt x="4358450" y="8851985"/>
                </a:lnTo>
                <a:cubicBezTo>
                  <a:pt x="4358450" y="9119053"/>
                  <a:pt x="4141946" y="9335555"/>
                  <a:pt x="3874878" y="9335555"/>
                </a:cubicBezTo>
                <a:lnTo>
                  <a:pt x="483570" y="9335555"/>
                </a:lnTo>
                <a:cubicBezTo>
                  <a:pt x="216502" y="9335555"/>
                  <a:pt x="0" y="9119053"/>
                  <a:pt x="0" y="8851985"/>
                </a:cubicBezTo>
                <a:lnTo>
                  <a:pt x="0" y="483570"/>
                </a:lnTo>
                <a:cubicBezTo>
                  <a:pt x="0" y="216502"/>
                  <a:pt x="216502" y="0"/>
                  <a:pt x="48357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987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F4C4D452-5DFD-4B08-9FB2-A23D3AAFA30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685792" y="5355023"/>
            <a:ext cx="6620772" cy="4160540"/>
          </a:xfrm>
          <a:custGeom>
            <a:avLst/>
            <a:gdLst>
              <a:gd name="connsiteX0" fmla="*/ 0 w 6620772"/>
              <a:gd name="connsiteY0" fmla="*/ 0 h 4160540"/>
              <a:gd name="connsiteX1" fmla="*/ 6620772 w 6620772"/>
              <a:gd name="connsiteY1" fmla="*/ 0 h 4160540"/>
              <a:gd name="connsiteX2" fmla="*/ 6620772 w 6620772"/>
              <a:gd name="connsiteY2" fmla="*/ 4160540 h 4160540"/>
              <a:gd name="connsiteX3" fmla="*/ 0 w 6620772"/>
              <a:gd name="connsiteY3" fmla="*/ 4160540 h 416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0772" h="4160540">
                <a:moveTo>
                  <a:pt x="0" y="0"/>
                </a:moveTo>
                <a:lnTo>
                  <a:pt x="6620772" y="0"/>
                </a:lnTo>
                <a:lnTo>
                  <a:pt x="6620772" y="4160540"/>
                </a:lnTo>
                <a:lnTo>
                  <a:pt x="0" y="416054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3428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33E98E8-8B54-48D8-ADDC-37BA0EDD122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885336" y="4909139"/>
            <a:ext cx="6229529" cy="3923280"/>
          </a:xfrm>
          <a:custGeom>
            <a:avLst/>
            <a:gdLst>
              <a:gd name="connsiteX0" fmla="*/ 0 w 6229529"/>
              <a:gd name="connsiteY0" fmla="*/ 0 h 3923280"/>
              <a:gd name="connsiteX1" fmla="*/ 6229529 w 6229529"/>
              <a:gd name="connsiteY1" fmla="*/ 0 h 3923280"/>
              <a:gd name="connsiteX2" fmla="*/ 6229529 w 6229529"/>
              <a:gd name="connsiteY2" fmla="*/ 3923280 h 3923280"/>
              <a:gd name="connsiteX3" fmla="*/ 0 w 6229529"/>
              <a:gd name="connsiteY3" fmla="*/ 3923280 h 392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29529" h="3923280">
                <a:moveTo>
                  <a:pt x="0" y="0"/>
                </a:moveTo>
                <a:lnTo>
                  <a:pt x="6229529" y="0"/>
                </a:lnTo>
                <a:lnTo>
                  <a:pt x="6229529" y="3923280"/>
                </a:lnTo>
                <a:lnTo>
                  <a:pt x="0" y="392328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0227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61684D6-3C66-4274-A38C-E1C3B26A4B1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4460169" y="3530099"/>
            <a:ext cx="5033469" cy="6715990"/>
          </a:xfrm>
          <a:custGeom>
            <a:avLst/>
            <a:gdLst>
              <a:gd name="connsiteX0" fmla="*/ 0 w 5033469"/>
              <a:gd name="connsiteY0" fmla="*/ 0 h 6715990"/>
              <a:gd name="connsiteX1" fmla="*/ 5033469 w 5033469"/>
              <a:gd name="connsiteY1" fmla="*/ 0 h 6715990"/>
              <a:gd name="connsiteX2" fmla="*/ 5033469 w 5033469"/>
              <a:gd name="connsiteY2" fmla="*/ 6715990 h 6715990"/>
              <a:gd name="connsiteX3" fmla="*/ 0 w 5033469"/>
              <a:gd name="connsiteY3" fmla="*/ 6715990 h 6715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3469" h="6715990">
                <a:moveTo>
                  <a:pt x="0" y="0"/>
                </a:moveTo>
                <a:lnTo>
                  <a:pt x="5033469" y="0"/>
                </a:lnTo>
                <a:lnTo>
                  <a:pt x="5033469" y="6715990"/>
                </a:lnTo>
                <a:lnTo>
                  <a:pt x="0" y="671599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5408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745D65F-0284-4A8C-B682-867C213E937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688828" y="3564147"/>
            <a:ext cx="6194216" cy="10151853"/>
          </a:xfrm>
          <a:custGeom>
            <a:avLst/>
            <a:gdLst>
              <a:gd name="connsiteX0" fmla="*/ 0 w 6194216"/>
              <a:gd name="connsiteY0" fmla="*/ 0 h 10151853"/>
              <a:gd name="connsiteX1" fmla="*/ 6194216 w 6194216"/>
              <a:gd name="connsiteY1" fmla="*/ 0 h 10151853"/>
              <a:gd name="connsiteX2" fmla="*/ 6194216 w 6194216"/>
              <a:gd name="connsiteY2" fmla="*/ 10151853 h 10151853"/>
              <a:gd name="connsiteX3" fmla="*/ 0 w 6194216"/>
              <a:gd name="connsiteY3" fmla="*/ 10151853 h 10151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94216" h="10151853">
                <a:moveTo>
                  <a:pt x="0" y="0"/>
                </a:moveTo>
                <a:lnTo>
                  <a:pt x="6194216" y="0"/>
                </a:lnTo>
                <a:lnTo>
                  <a:pt x="6194216" y="10151853"/>
                </a:lnTo>
                <a:lnTo>
                  <a:pt x="0" y="1015185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1076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56820C7-80BC-48CD-84A2-2370020B39C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688828" y="3564147"/>
            <a:ext cx="10695172" cy="10151853"/>
          </a:xfrm>
          <a:custGeom>
            <a:avLst/>
            <a:gdLst>
              <a:gd name="connsiteX0" fmla="*/ 0 w 10695172"/>
              <a:gd name="connsiteY0" fmla="*/ 0 h 10151853"/>
              <a:gd name="connsiteX1" fmla="*/ 10695172 w 10695172"/>
              <a:gd name="connsiteY1" fmla="*/ 0 h 10151853"/>
              <a:gd name="connsiteX2" fmla="*/ 10695172 w 10695172"/>
              <a:gd name="connsiteY2" fmla="*/ 10151853 h 10151853"/>
              <a:gd name="connsiteX3" fmla="*/ 0 w 10695172"/>
              <a:gd name="connsiteY3" fmla="*/ 10151853 h 10151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95172" h="10151853">
                <a:moveTo>
                  <a:pt x="0" y="0"/>
                </a:moveTo>
                <a:lnTo>
                  <a:pt x="10695172" y="0"/>
                </a:lnTo>
                <a:lnTo>
                  <a:pt x="10695172" y="10151853"/>
                </a:lnTo>
                <a:lnTo>
                  <a:pt x="0" y="1015185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rgbClr val="000000"/>
                </a:solidFill>
                <a:latin typeface="Montserrat" panose="00000500000000000000" pitchFamily="50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861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413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E3B898E4-B795-4941-9630-AFF8CD3F20A1}"/>
              </a:ext>
            </a:extLst>
          </p:cNvPr>
          <p:cNvSpPr txBox="1"/>
          <p:nvPr/>
        </p:nvSpPr>
        <p:spPr>
          <a:xfrm>
            <a:off x="2818247" y="5125361"/>
            <a:ext cx="747333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spc="600" dirty="0">
                <a:solidFill>
                  <a:srgbClr val="CDC1B1"/>
                </a:solidFill>
                <a:latin typeface="Montserrat ExtraBold" panose="00000900000000000000" pitchFamily="50" charset="0"/>
              </a:rPr>
              <a:t>Pascal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A07772-DBDF-4EE2-B8CB-8CA4169C4F57}"/>
              </a:ext>
            </a:extLst>
          </p:cNvPr>
          <p:cNvSpPr txBox="1"/>
          <p:nvPr/>
        </p:nvSpPr>
        <p:spPr>
          <a:xfrm>
            <a:off x="2514394" y="7479851"/>
            <a:ext cx="8081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spc="1500" dirty="0">
                <a:solidFill>
                  <a:srgbClr val="3D3D3D"/>
                </a:solidFill>
                <a:latin typeface="Montserrat" panose="00000500000000000000" pitchFamily="50" charset="0"/>
              </a:rPr>
              <a:t>Одномерные массивы</a:t>
            </a:r>
            <a:endParaRPr lang="en-US" sz="2800" spc="1500" dirty="0">
              <a:solidFill>
                <a:srgbClr val="3D3D3D"/>
              </a:solidFill>
              <a:latin typeface="Montserrat" panose="000005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D9346D-C519-445B-801F-5962DD067AC1}"/>
              </a:ext>
            </a:extLst>
          </p:cNvPr>
          <p:cNvSpPr txBox="1"/>
          <p:nvPr/>
        </p:nvSpPr>
        <p:spPr>
          <a:xfrm>
            <a:off x="5938398" y="11420113"/>
            <a:ext cx="1233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spc="300" dirty="0">
                <a:solidFill>
                  <a:srgbClr val="3D3D3D"/>
                </a:solidFill>
                <a:latin typeface="Montserrat" panose="00000500000000000000" pitchFamily="50" charset="0"/>
              </a:rPr>
              <a:t>9 класс</a:t>
            </a:r>
            <a:endParaRPr lang="en-US" sz="1600" spc="300" dirty="0">
              <a:solidFill>
                <a:srgbClr val="3D3D3D"/>
              </a:solidFill>
              <a:latin typeface="Montserrat" panose="00000500000000000000" pitchFamily="50" charset="0"/>
            </a:endParaRP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9EF2E7-C454-4300-9347-93269394516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39090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6CA8A7DA-6F54-4E9B-BF6D-BD38F072B104}"/>
              </a:ext>
            </a:extLst>
          </p:cNvPr>
          <p:cNvSpPr txBox="1"/>
          <p:nvPr/>
        </p:nvSpPr>
        <p:spPr>
          <a:xfrm>
            <a:off x="4500956" y="5552690"/>
            <a:ext cx="53851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spc="300" dirty="0">
                <a:solidFill>
                  <a:srgbClr val="3D3D3D"/>
                </a:solidFill>
                <a:latin typeface="Montserrat Black" panose="00000A00000000000000" pitchFamily="50" charset="0"/>
              </a:rPr>
              <a:t>Задача</a:t>
            </a:r>
            <a:endParaRPr lang="en-US" sz="6000" spc="300" dirty="0">
              <a:solidFill>
                <a:srgbClr val="3D3D3D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852E995-CC7F-4DBC-AEA6-DD6FBCE02377}"/>
              </a:ext>
            </a:extLst>
          </p:cNvPr>
          <p:cNvSpPr txBox="1"/>
          <p:nvPr/>
        </p:nvSpPr>
        <p:spPr>
          <a:xfrm>
            <a:off x="4436904" y="7870258"/>
            <a:ext cx="7691045" cy="4543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3D3D3D"/>
                </a:solidFill>
                <a:latin typeface="Montserrat" panose="00000500000000000000" pitchFamily="50" charset="0"/>
              </a:rPr>
              <a:t>Идут соревнования по шахматам.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3D3D3D"/>
                </a:solidFill>
                <a:latin typeface="Montserrat" panose="00000500000000000000" pitchFamily="50" charset="0"/>
              </a:rPr>
              <a:t>После каждого тура количество очков, набранных участниками, меняется. 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3D3D3D"/>
                </a:solidFill>
                <a:latin typeface="Montserrat" panose="00000500000000000000" pitchFamily="50" charset="0"/>
              </a:rPr>
              <a:t>Нам нужно расположить участников турнира в порядке убывания набранных ими очков.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3D3D3D"/>
                </a:solidFill>
                <a:latin typeface="Montserrat" panose="00000500000000000000" pitchFamily="50" charset="0"/>
              </a:rPr>
              <a:t>Участников – 20 человек.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780810C-6E3D-432D-89D0-732D04CF17B4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330150-454A-49C4-B711-993AACA4366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3" r="5793"/>
          <a:stretch>
            <a:fillRect/>
          </a:stretch>
        </p:blipFill>
        <p:spPr/>
      </p:pic>
      <p:sp>
        <p:nvSpPr>
          <p:cNvPr id="27" name="Slide Number Placeholder 4">
            <a:extLst>
              <a:ext uri="{FF2B5EF4-FFF2-40B4-BE49-F238E27FC236}">
                <a16:creationId xmlns:a16="http://schemas.microsoft.com/office/drawing/2014/main" id="{5F0F3542-B564-4062-8211-B45EC5EBFA3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/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2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33DFB9A-8CD6-42E6-80F2-E9B3E40BAC4C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</p:spTree>
    <p:extLst>
      <p:ext uri="{BB962C8B-B14F-4D97-AF65-F5344CB8AC3E}">
        <p14:creationId xmlns:p14="http://schemas.microsoft.com/office/powerpoint/2010/main" val="114753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Овал 31">
            <a:extLst>
              <a:ext uri="{FF2B5EF4-FFF2-40B4-BE49-F238E27FC236}">
                <a16:creationId xmlns:a16="http://schemas.microsoft.com/office/drawing/2014/main" id="{1B187D92-85BF-4FE1-86D0-7847BD5F08FC}"/>
              </a:ext>
            </a:extLst>
          </p:cNvPr>
          <p:cNvSpPr/>
          <p:nvPr/>
        </p:nvSpPr>
        <p:spPr bwMode="auto">
          <a:xfrm>
            <a:off x="4857750" y="2831625"/>
            <a:ext cx="3548291" cy="86741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</a:rPr>
              <a:t>начало</a:t>
            </a:r>
          </a:p>
        </p:txBody>
      </p:sp>
      <p:cxnSp>
        <p:nvCxnSpPr>
          <p:cNvPr id="33" name="Прямая со стрелкой 3">
            <a:extLst>
              <a:ext uri="{FF2B5EF4-FFF2-40B4-BE49-F238E27FC236}">
                <a16:creationId xmlns:a16="http://schemas.microsoft.com/office/drawing/2014/main" id="{A623311A-1DC7-4E51-ACB4-66E543C81768}"/>
              </a:ext>
            </a:extLst>
          </p:cNvPr>
          <p:cNvCxnSpPr>
            <a:cxnSpLocks noChangeShapeType="1"/>
            <a:stCxn id="32" idx="4"/>
            <a:endCxn id="34" idx="0"/>
          </p:cNvCxnSpPr>
          <p:nvPr/>
        </p:nvCxnSpPr>
        <p:spPr bwMode="auto">
          <a:xfrm flipH="1">
            <a:off x="6628584" y="3699037"/>
            <a:ext cx="3312" cy="73903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4" name="Параллелограмм 33">
            <a:extLst>
              <a:ext uri="{FF2B5EF4-FFF2-40B4-BE49-F238E27FC236}">
                <a16:creationId xmlns:a16="http://schemas.microsoft.com/office/drawing/2014/main" id="{8F8B7BA8-AF5D-439C-8F68-EA44196DC313}"/>
              </a:ext>
            </a:extLst>
          </p:cNvPr>
          <p:cNvSpPr/>
          <p:nvPr/>
        </p:nvSpPr>
        <p:spPr bwMode="auto">
          <a:xfrm>
            <a:off x="4854860" y="4438069"/>
            <a:ext cx="3547448" cy="653628"/>
          </a:xfrm>
          <a:prstGeom prst="parallelogram">
            <a:avLst/>
          </a:prstGeom>
          <a:solidFill>
            <a:schemeClr val="bg1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n-US" sz="2400" dirty="0">
                <a:latin typeface="Montserrat" panose="00000500000000000000" pitchFamily="2" charset="-52"/>
              </a:rPr>
              <a:t>A1, A2</a:t>
            </a:r>
            <a:endParaRPr lang="ru-RU" sz="2400" dirty="0">
              <a:solidFill>
                <a:schemeClr val="bg1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5" name="Ромб 34">
            <a:extLst>
              <a:ext uri="{FF2B5EF4-FFF2-40B4-BE49-F238E27FC236}">
                <a16:creationId xmlns:a16="http://schemas.microsoft.com/office/drawing/2014/main" id="{7ADCE528-9E00-49D8-9787-8D0BC5BF378B}"/>
              </a:ext>
            </a:extLst>
          </p:cNvPr>
          <p:cNvSpPr/>
          <p:nvPr/>
        </p:nvSpPr>
        <p:spPr bwMode="auto">
          <a:xfrm>
            <a:off x="4854860" y="5917184"/>
            <a:ext cx="3548291" cy="145223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n-US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A1&gt;A2</a:t>
            </a:r>
            <a:endParaRPr lang="ru-RU" sz="2400" dirty="0">
              <a:solidFill>
                <a:schemeClr val="bg1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cxnSp>
        <p:nvCxnSpPr>
          <p:cNvPr id="36" name="Прямая со стрелкой 13">
            <a:extLst>
              <a:ext uri="{FF2B5EF4-FFF2-40B4-BE49-F238E27FC236}">
                <a16:creationId xmlns:a16="http://schemas.microsoft.com/office/drawing/2014/main" id="{B0E5C5A9-19AA-41A8-93F2-94B099CFC4B5}"/>
              </a:ext>
            </a:extLst>
          </p:cNvPr>
          <p:cNvCxnSpPr>
            <a:cxnSpLocks noChangeShapeType="1"/>
            <a:stCxn id="34" idx="4"/>
            <a:endCxn id="35" idx="0"/>
          </p:cNvCxnSpPr>
          <p:nvPr/>
        </p:nvCxnSpPr>
        <p:spPr bwMode="auto">
          <a:xfrm>
            <a:off x="6628584" y="5091697"/>
            <a:ext cx="422" cy="8254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7" name="Параллелограмм 36">
            <a:extLst>
              <a:ext uri="{FF2B5EF4-FFF2-40B4-BE49-F238E27FC236}">
                <a16:creationId xmlns:a16="http://schemas.microsoft.com/office/drawing/2014/main" id="{F93DE399-1236-4024-A86E-F19F17BB4D83}"/>
              </a:ext>
            </a:extLst>
          </p:cNvPr>
          <p:cNvSpPr/>
          <p:nvPr/>
        </p:nvSpPr>
        <p:spPr bwMode="auto">
          <a:xfrm>
            <a:off x="1507642" y="7680061"/>
            <a:ext cx="3898997" cy="1919699"/>
          </a:xfrm>
          <a:prstGeom prst="parallelogram">
            <a:avLst/>
          </a:prstGeom>
          <a:solidFill>
            <a:schemeClr val="bg1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Montserrat" panose="00000500000000000000" pitchFamily="2" charset="-52"/>
              </a:rPr>
              <a:t>1 место – Иванов</a:t>
            </a: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Montserrat" panose="00000500000000000000" pitchFamily="2" charset="-52"/>
              </a:rPr>
              <a:t>2 место – Петров</a:t>
            </a:r>
            <a:endParaRPr lang="ru-RU" altLang="ru-RU" sz="20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cxnSp>
        <p:nvCxnSpPr>
          <p:cNvPr id="38" name="Соединительная линия уступом 17">
            <a:extLst>
              <a:ext uri="{FF2B5EF4-FFF2-40B4-BE49-F238E27FC236}">
                <a16:creationId xmlns:a16="http://schemas.microsoft.com/office/drawing/2014/main" id="{0BAB6D1B-9039-43E8-A8A2-8009ADB3C568}"/>
              </a:ext>
            </a:extLst>
          </p:cNvPr>
          <p:cNvCxnSpPr>
            <a:cxnSpLocks noChangeShapeType="1"/>
            <a:stCxn id="35" idx="1"/>
            <a:endCxn id="37" idx="0"/>
          </p:cNvCxnSpPr>
          <p:nvPr/>
        </p:nvCxnSpPr>
        <p:spPr bwMode="auto">
          <a:xfrm rot="10800000" flipV="1">
            <a:off x="3457142" y="6643303"/>
            <a:ext cx="1397719" cy="1036757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" name="Параллелограмм 38">
            <a:extLst>
              <a:ext uri="{FF2B5EF4-FFF2-40B4-BE49-F238E27FC236}">
                <a16:creationId xmlns:a16="http://schemas.microsoft.com/office/drawing/2014/main" id="{C2FEE3DE-1FE4-45C6-A84A-F56E318CAADE}"/>
              </a:ext>
            </a:extLst>
          </p:cNvPr>
          <p:cNvSpPr/>
          <p:nvPr/>
        </p:nvSpPr>
        <p:spPr bwMode="auto">
          <a:xfrm>
            <a:off x="8255614" y="7680061"/>
            <a:ext cx="3898997" cy="1919699"/>
          </a:xfrm>
          <a:prstGeom prst="parallelogram">
            <a:avLst/>
          </a:prstGeom>
          <a:solidFill>
            <a:schemeClr val="bg1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Montserrat" panose="00000500000000000000" pitchFamily="2" charset="-52"/>
              </a:rPr>
              <a:t>1 место – Петров</a:t>
            </a: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Montserrat" panose="00000500000000000000" pitchFamily="2" charset="-52"/>
              </a:rPr>
              <a:t>2 место – Иванов</a:t>
            </a:r>
            <a:endParaRPr lang="ru-RU" altLang="ru-RU" sz="20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cxnSp>
        <p:nvCxnSpPr>
          <p:cNvPr id="40" name="Соединительная линия уступом 19">
            <a:extLst>
              <a:ext uri="{FF2B5EF4-FFF2-40B4-BE49-F238E27FC236}">
                <a16:creationId xmlns:a16="http://schemas.microsoft.com/office/drawing/2014/main" id="{ED7B7256-22EB-4E95-95C1-42C2462B74CD}"/>
              </a:ext>
            </a:extLst>
          </p:cNvPr>
          <p:cNvCxnSpPr>
            <a:cxnSpLocks noChangeShapeType="1"/>
            <a:stCxn id="35" idx="3"/>
            <a:endCxn id="39" idx="0"/>
          </p:cNvCxnSpPr>
          <p:nvPr/>
        </p:nvCxnSpPr>
        <p:spPr bwMode="auto">
          <a:xfrm>
            <a:off x="8403151" y="6643304"/>
            <a:ext cx="1801962" cy="1036757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Овал 40">
            <a:extLst>
              <a:ext uri="{FF2B5EF4-FFF2-40B4-BE49-F238E27FC236}">
                <a16:creationId xmlns:a16="http://schemas.microsoft.com/office/drawing/2014/main" id="{D53F4D65-CEE0-49FC-8399-2D2E540C5092}"/>
              </a:ext>
            </a:extLst>
          </p:cNvPr>
          <p:cNvSpPr/>
          <p:nvPr/>
        </p:nvSpPr>
        <p:spPr bwMode="auto">
          <a:xfrm>
            <a:off x="4854860" y="11144138"/>
            <a:ext cx="3898996" cy="103675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400" dirty="0">
                <a:solidFill>
                  <a:schemeClr val="bg1"/>
                </a:solidFill>
                <a:latin typeface="Montserrat" panose="00000500000000000000" pitchFamily="2" charset="-52"/>
              </a:rPr>
              <a:t>конец</a:t>
            </a:r>
          </a:p>
        </p:txBody>
      </p:sp>
      <p:cxnSp>
        <p:nvCxnSpPr>
          <p:cNvPr id="42" name="Соединительная линия уступом 48">
            <a:extLst>
              <a:ext uri="{FF2B5EF4-FFF2-40B4-BE49-F238E27FC236}">
                <a16:creationId xmlns:a16="http://schemas.microsoft.com/office/drawing/2014/main" id="{A889E9BC-F372-405F-9AE6-0AFE331F9A80}"/>
              </a:ext>
            </a:extLst>
          </p:cNvPr>
          <p:cNvCxnSpPr>
            <a:cxnSpLocks noChangeShapeType="1"/>
            <a:stCxn id="37" idx="3"/>
            <a:endCxn id="41" idx="0"/>
          </p:cNvCxnSpPr>
          <p:nvPr/>
        </p:nvCxnSpPr>
        <p:spPr bwMode="auto">
          <a:xfrm rot="16200000" flipH="1">
            <a:off x="4238579" y="8578359"/>
            <a:ext cx="1544378" cy="358718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Соединительная линия уступом 51">
            <a:extLst>
              <a:ext uri="{FF2B5EF4-FFF2-40B4-BE49-F238E27FC236}">
                <a16:creationId xmlns:a16="http://schemas.microsoft.com/office/drawing/2014/main" id="{43FC6199-F828-459A-A780-DF86E09E4856}"/>
              </a:ext>
            </a:extLst>
          </p:cNvPr>
          <p:cNvCxnSpPr>
            <a:cxnSpLocks noChangeShapeType="1"/>
            <a:stCxn id="39" idx="4"/>
            <a:endCxn id="41" idx="0"/>
          </p:cNvCxnSpPr>
          <p:nvPr/>
        </p:nvCxnSpPr>
        <p:spPr bwMode="auto">
          <a:xfrm rot="5400000">
            <a:off x="7732547" y="8671572"/>
            <a:ext cx="1544378" cy="340075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TextBox 5148">
            <a:extLst>
              <a:ext uri="{FF2B5EF4-FFF2-40B4-BE49-F238E27FC236}">
                <a16:creationId xmlns:a16="http://schemas.microsoft.com/office/drawing/2014/main" id="{304A982E-FBBA-4CDB-B8C6-35C980A558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0744" y="6199183"/>
            <a:ext cx="750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400" dirty="0">
                <a:solidFill>
                  <a:schemeClr val="tx1"/>
                </a:solidFill>
                <a:latin typeface="Montserrat" panose="00000500000000000000" pitchFamily="2" charset="-52"/>
              </a:rPr>
              <a:t>да</a:t>
            </a:r>
          </a:p>
        </p:txBody>
      </p:sp>
      <p:sp>
        <p:nvSpPr>
          <p:cNvPr id="46" name="TextBox 5149">
            <a:extLst>
              <a:ext uri="{FF2B5EF4-FFF2-40B4-BE49-F238E27FC236}">
                <a16:creationId xmlns:a16="http://schemas.microsoft.com/office/drawing/2014/main" id="{F9F1ECD1-A9B1-4CFD-AE11-18100594C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2308" y="6227822"/>
            <a:ext cx="9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400" dirty="0">
                <a:solidFill>
                  <a:schemeClr val="tx1"/>
                </a:solidFill>
                <a:latin typeface="Montserrat" panose="00000500000000000000" pitchFamily="2" charset="-52"/>
              </a:rPr>
              <a:t>нет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AE930D-6F98-4FEB-A786-E29A346D2087}"/>
              </a:ext>
            </a:extLst>
          </p:cNvPr>
          <p:cNvSpPr txBox="1"/>
          <p:nvPr/>
        </p:nvSpPr>
        <p:spPr>
          <a:xfrm>
            <a:off x="12428765" y="1452148"/>
            <a:ext cx="1195523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latin typeface="Montserrat" panose="00000500000000000000" pitchFamily="2" charset="-52"/>
              </a:rPr>
              <a:t>Составление программы вычисления мест среди двух участников соревнований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60C9E6A-7441-4916-83DD-043A0E8666A2}"/>
              </a:ext>
            </a:extLst>
          </p:cNvPr>
          <p:cNvSpPr txBox="1"/>
          <p:nvPr/>
        </p:nvSpPr>
        <p:spPr>
          <a:xfrm>
            <a:off x="13576490" y="6182471"/>
            <a:ext cx="10301841" cy="7017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Tx/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Var A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1, А2 : </a:t>
            </a: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integer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Begin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</a:t>
            </a:r>
            <a:r>
              <a:rPr lang="en-US" altLang="ru-RU" sz="30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(‘Введите количество очков Иванова и Петрова после первого тура’);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</a:t>
            </a:r>
            <a:r>
              <a:rPr lang="en-US" altLang="ru-RU" sz="30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readln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(</a:t>
            </a: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A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1,А2);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</a:t>
            </a: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If A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1&gt;А2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</a:t>
            </a: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then begin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    </a:t>
            </a:r>
            <a:r>
              <a:rPr lang="en-US" altLang="ru-RU" sz="30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(‘1 место – Иванов’);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    </a:t>
            </a:r>
            <a:r>
              <a:rPr lang="en-US" altLang="ru-RU" sz="30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(‘2 место – Петров’);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</a:t>
            </a: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end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else begin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    </a:t>
            </a:r>
            <a:r>
              <a:rPr lang="en-US" altLang="ru-RU" sz="30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(‘1 место – Петров’);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    </a:t>
            </a:r>
            <a:r>
              <a:rPr lang="en-US" altLang="ru-RU" sz="30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 (‘2 место – Иванов’);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end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  <a:b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end</a:t>
            </a:r>
            <a:r>
              <a:rPr lang="ru-RU" altLang="ru-RU" sz="3000" b="1" dirty="0">
                <a:solidFill>
                  <a:srgbClr val="000000"/>
                </a:solidFill>
                <a:latin typeface="Montserrat" panose="00000500000000000000" pitchFamily="2" charset="-52"/>
              </a:rPr>
              <a:t>.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8CA693BB-C4FF-4643-9D82-3957654F9B60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7A6451F4-30EE-4DD9-9EA3-90B300452CE8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127" name="Slide Number Placeholder 4">
            <a:extLst>
              <a:ext uri="{FF2B5EF4-FFF2-40B4-BE49-F238E27FC236}">
                <a16:creationId xmlns:a16="http://schemas.microsoft.com/office/drawing/2014/main" id="{4165DD1F-E6F3-4310-B460-5D4040CE3BBF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3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49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D63EB099-FCEC-44AC-B8FE-3F77A168831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r="1838"/>
          <a:stretch>
            <a:fillRect/>
          </a:stretch>
        </p:blipFill>
        <p:spPr/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2F16F3AE-B2BC-4D02-BC02-128FABA6C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9239" y="1431982"/>
            <a:ext cx="12370916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Блок-схема для трех участников соревнований</a:t>
            </a:r>
          </a:p>
        </p:txBody>
      </p:sp>
      <p:grpSp>
        <p:nvGrpSpPr>
          <p:cNvPr id="5" name="Группа 59">
            <a:extLst>
              <a:ext uri="{FF2B5EF4-FFF2-40B4-BE49-F238E27FC236}">
                <a16:creationId xmlns:a16="http://schemas.microsoft.com/office/drawing/2014/main" id="{90E4C895-10BB-4219-8479-09B1A628F8F5}"/>
              </a:ext>
            </a:extLst>
          </p:cNvPr>
          <p:cNvGrpSpPr>
            <a:grpSpLocks/>
          </p:cNvGrpSpPr>
          <p:nvPr/>
        </p:nvGrpSpPr>
        <p:grpSpPr bwMode="auto">
          <a:xfrm>
            <a:off x="771525" y="1885950"/>
            <a:ext cx="12868275" cy="11106149"/>
            <a:chOff x="395536" y="1246373"/>
            <a:chExt cx="7401469" cy="5200926"/>
          </a:xfrm>
        </p:grpSpPr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99044739-89F3-4C3F-8E94-960582576342}"/>
                </a:ext>
              </a:extLst>
            </p:cNvPr>
            <p:cNvSpPr/>
            <p:nvPr/>
          </p:nvSpPr>
          <p:spPr bwMode="auto">
            <a:xfrm>
              <a:off x="3413596" y="1246373"/>
              <a:ext cx="1501885" cy="56200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начало</a:t>
              </a:r>
            </a:p>
          </p:txBody>
        </p:sp>
        <p:sp>
          <p:nvSpPr>
            <p:cNvPr id="7" name="Овал 6">
              <a:extLst>
                <a:ext uri="{FF2B5EF4-FFF2-40B4-BE49-F238E27FC236}">
                  <a16:creationId xmlns:a16="http://schemas.microsoft.com/office/drawing/2014/main" id="{47848380-F2A9-4C58-B125-96C7670FB5AE}"/>
                </a:ext>
              </a:extLst>
            </p:cNvPr>
            <p:cNvSpPr/>
            <p:nvPr/>
          </p:nvSpPr>
          <p:spPr bwMode="auto">
            <a:xfrm>
              <a:off x="3485038" y="5858305"/>
              <a:ext cx="1566978" cy="58899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конец</a:t>
              </a:r>
            </a:p>
          </p:txBody>
        </p:sp>
        <p:cxnSp>
          <p:nvCxnSpPr>
            <p:cNvPr id="8" name="Прямая со стрелкой 3">
              <a:extLst>
                <a:ext uri="{FF2B5EF4-FFF2-40B4-BE49-F238E27FC236}">
                  <a16:creationId xmlns:a16="http://schemas.microsoft.com/office/drawing/2014/main" id="{AA552F03-3CE4-4D5A-A44D-6E5FF3CDFE18}"/>
                </a:ext>
              </a:extLst>
            </p:cNvPr>
            <p:cNvCxnSpPr>
              <a:cxnSpLocks noChangeShapeType="1"/>
              <a:stCxn id="6" idx="4"/>
              <a:endCxn id="9" idx="0"/>
            </p:cNvCxnSpPr>
            <p:nvPr/>
          </p:nvCxnSpPr>
          <p:spPr bwMode="auto">
            <a:xfrm>
              <a:off x="4163947" y="1807634"/>
              <a:ext cx="8374" cy="140874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9" name="Параллелограмм 8">
              <a:extLst>
                <a:ext uri="{FF2B5EF4-FFF2-40B4-BE49-F238E27FC236}">
                  <a16:creationId xmlns:a16="http://schemas.microsoft.com/office/drawing/2014/main" id="{0D1D10AD-9777-45C4-9A93-6C71B0CCF774}"/>
                </a:ext>
              </a:extLst>
            </p:cNvPr>
            <p:cNvSpPr/>
            <p:nvPr/>
          </p:nvSpPr>
          <p:spPr bwMode="auto">
            <a:xfrm>
              <a:off x="3429472" y="1948085"/>
              <a:ext cx="1486009" cy="422297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r>
                <a:rPr lang="en-US" sz="2400" dirty="0">
                  <a:latin typeface="Montserrat" panose="00000500000000000000" pitchFamily="2" charset="-52"/>
                </a:rPr>
                <a:t>A1, A2, A3</a:t>
              </a: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10" name="Ромб 9">
              <a:extLst>
                <a:ext uri="{FF2B5EF4-FFF2-40B4-BE49-F238E27FC236}">
                  <a16:creationId xmlns:a16="http://schemas.microsoft.com/office/drawing/2014/main" id="{D8EB3EE7-8C5D-4233-8D8D-CB03D62CF62C}"/>
                </a:ext>
              </a:extLst>
            </p:cNvPr>
            <p:cNvSpPr/>
            <p:nvPr/>
          </p:nvSpPr>
          <p:spPr bwMode="auto">
            <a:xfrm>
              <a:off x="3264360" y="2483101"/>
              <a:ext cx="1800357" cy="936675"/>
            </a:xfrm>
            <a:prstGeom prst="diamond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r>
                <a:rPr lang="en-US" sz="2400" dirty="0">
                  <a:solidFill>
                    <a:schemeClr val="bg1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A1&gt;A2</a:t>
              </a: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cxnSp>
          <p:nvCxnSpPr>
            <p:cNvPr id="11" name="Прямая со стрелкой 13">
              <a:extLst>
                <a:ext uri="{FF2B5EF4-FFF2-40B4-BE49-F238E27FC236}">
                  <a16:creationId xmlns:a16="http://schemas.microsoft.com/office/drawing/2014/main" id="{23177EF1-D176-4E63-B6FA-9AC3F8D1E0B6}"/>
                </a:ext>
              </a:extLst>
            </p:cNvPr>
            <p:cNvCxnSpPr>
              <a:cxnSpLocks noChangeShapeType="1"/>
              <a:stCxn id="9" idx="4"/>
              <a:endCxn id="10" idx="0"/>
            </p:cNvCxnSpPr>
            <p:nvPr/>
          </p:nvCxnSpPr>
          <p:spPr bwMode="auto">
            <a:xfrm flipH="1">
              <a:off x="4163946" y="2369721"/>
              <a:ext cx="8375" cy="113114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2" name="Соединительная линия уступом 17">
              <a:extLst>
                <a:ext uri="{FF2B5EF4-FFF2-40B4-BE49-F238E27FC236}">
                  <a16:creationId xmlns:a16="http://schemas.microsoft.com/office/drawing/2014/main" id="{C6BE527F-6E1F-4772-B50E-52081EF8000D}"/>
                </a:ext>
              </a:extLst>
            </p:cNvPr>
            <p:cNvCxnSpPr>
              <a:cxnSpLocks noChangeShapeType="1"/>
              <a:endCxn id="17" idx="0"/>
            </p:cNvCxnSpPr>
            <p:nvPr/>
          </p:nvCxnSpPr>
          <p:spPr bwMode="auto">
            <a:xfrm rot="10800000" flipV="1">
              <a:off x="2404246" y="2951302"/>
              <a:ext cx="891878" cy="261673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Соединительная линия уступом 19">
              <a:extLst>
                <a:ext uri="{FF2B5EF4-FFF2-40B4-BE49-F238E27FC236}">
                  <a16:creationId xmlns:a16="http://schemas.microsoft.com/office/drawing/2014/main" id="{FB32969B-809C-4B98-B220-247F4957BBE0}"/>
                </a:ext>
              </a:extLst>
            </p:cNvPr>
            <p:cNvCxnSpPr>
              <a:cxnSpLocks noChangeShapeType="1"/>
              <a:stCxn id="10" idx="3"/>
              <a:endCxn id="18" idx="0"/>
            </p:cNvCxnSpPr>
            <p:nvPr/>
          </p:nvCxnSpPr>
          <p:spPr bwMode="auto">
            <a:xfrm>
              <a:off x="5064046" y="2951303"/>
              <a:ext cx="912110" cy="261673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Прямая со стрелкой 55">
              <a:extLst>
                <a:ext uri="{FF2B5EF4-FFF2-40B4-BE49-F238E27FC236}">
                  <a16:creationId xmlns:a16="http://schemas.microsoft.com/office/drawing/2014/main" id="{74F66880-1CD8-4A7B-80E6-76B7EA773D0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275201" y="5445223"/>
              <a:ext cx="0" cy="413111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TextBox 5148">
              <a:extLst>
                <a:ext uri="{FF2B5EF4-FFF2-40B4-BE49-F238E27FC236}">
                  <a16:creationId xmlns:a16="http://schemas.microsoft.com/office/drawing/2014/main" id="{193D31D9-954B-423C-B31B-5A6856E883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64827" y="2627375"/>
              <a:ext cx="319526" cy="2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>
                  <a:solidFill>
                    <a:schemeClr val="tx1"/>
                  </a:solidFill>
                  <a:latin typeface="Montserrat" panose="00000500000000000000" pitchFamily="2" charset="-52"/>
                </a:rPr>
                <a:t>да</a:t>
              </a:r>
            </a:p>
          </p:txBody>
        </p:sp>
        <p:sp>
          <p:nvSpPr>
            <p:cNvPr id="16" name="TextBox 5149">
              <a:extLst>
                <a:ext uri="{FF2B5EF4-FFF2-40B4-BE49-F238E27FC236}">
                  <a16:creationId xmlns:a16="http://schemas.microsoft.com/office/drawing/2014/main" id="{900F47C2-D5BF-48C0-AA51-14312045B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4046" y="2661116"/>
              <a:ext cx="412970" cy="2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>
                  <a:solidFill>
                    <a:schemeClr val="tx1"/>
                  </a:solidFill>
                  <a:latin typeface="Montserrat" panose="00000500000000000000" pitchFamily="2" charset="-52"/>
                </a:rPr>
                <a:t>нет</a:t>
              </a:r>
            </a:p>
          </p:txBody>
        </p:sp>
        <p:sp>
          <p:nvSpPr>
            <p:cNvPr id="17" name="Ромб 16">
              <a:extLst>
                <a:ext uri="{FF2B5EF4-FFF2-40B4-BE49-F238E27FC236}">
                  <a16:creationId xmlns:a16="http://schemas.microsoft.com/office/drawing/2014/main" id="{6554FA83-2098-45E1-B471-129663201E93}"/>
                </a:ext>
              </a:extLst>
            </p:cNvPr>
            <p:cNvSpPr/>
            <p:nvPr/>
          </p:nvSpPr>
          <p:spPr bwMode="auto">
            <a:xfrm>
              <a:off x="1503692" y="3213389"/>
              <a:ext cx="1800357" cy="936675"/>
            </a:xfrm>
            <a:prstGeom prst="diamond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r>
                <a:rPr lang="en-US" sz="2400" dirty="0">
                  <a:solidFill>
                    <a:schemeClr val="bg1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A1&gt;A3</a:t>
              </a: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18" name="Ромб 17">
              <a:extLst>
                <a:ext uri="{FF2B5EF4-FFF2-40B4-BE49-F238E27FC236}">
                  <a16:creationId xmlns:a16="http://schemas.microsoft.com/office/drawing/2014/main" id="{F58BC519-FB39-43C3-9D04-9BC7DE144E0A}"/>
                </a:ext>
              </a:extLst>
            </p:cNvPr>
            <p:cNvSpPr/>
            <p:nvPr/>
          </p:nvSpPr>
          <p:spPr bwMode="auto">
            <a:xfrm>
              <a:off x="5075830" y="3213389"/>
              <a:ext cx="1800357" cy="936675"/>
            </a:xfrm>
            <a:prstGeom prst="diamond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r>
                <a:rPr lang="en-US" sz="2400" dirty="0">
                  <a:solidFill>
                    <a:schemeClr val="bg1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A2&gt;A3</a:t>
              </a: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19" name="Параллелограмм 18">
              <a:extLst>
                <a:ext uri="{FF2B5EF4-FFF2-40B4-BE49-F238E27FC236}">
                  <a16:creationId xmlns:a16="http://schemas.microsoft.com/office/drawing/2014/main" id="{2047AC0D-B2F0-47C6-9213-F906D36D1071}"/>
                </a:ext>
              </a:extLst>
            </p:cNvPr>
            <p:cNvSpPr/>
            <p:nvPr/>
          </p:nvSpPr>
          <p:spPr bwMode="auto">
            <a:xfrm>
              <a:off x="395536" y="4167528"/>
              <a:ext cx="1295495" cy="790617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0" name="Параллелограмм 19">
              <a:extLst>
                <a:ext uri="{FF2B5EF4-FFF2-40B4-BE49-F238E27FC236}">
                  <a16:creationId xmlns:a16="http://schemas.microsoft.com/office/drawing/2014/main" id="{DE0679FF-071B-444C-A04E-CDAD142DCA81}"/>
                </a:ext>
              </a:extLst>
            </p:cNvPr>
            <p:cNvSpPr/>
            <p:nvPr/>
          </p:nvSpPr>
          <p:spPr bwMode="auto">
            <a:xfrm>
              <a:off x="6501510" y="4138952"/>
              <a:ext cx="1295495" cy="792204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1" name="Параллелограмм 20">
              <a:extLst>
                <a:ext uri="{FF2B5EF4-FFF2-40B4-BE49-F238E27FC236}">
                  <a16:creationId xmlns:a16="http://schemas.microsoft.com/office/drawing/2014/main" id="{99EEE1C1-26B5-4880-92A9-6AE09B3B0228}"/>
                </a:ext>
              </a:extLst>
            </p:cNvPr>
            <p:cNvSpPr/>
            <p:nvPr/>
          </p:nvSpPr>
          <p:spPr bwMode="auto">
            <a:xfrm>
              <a:off x="4150250" y="4138952"/>
              <a:ext cx="1295495" cy="792204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2" name="Параллелограмм 21">
              <a:extLst>
                <a:ext uri="{FF2B5EF4-FFF2-40B4-BE49-F238E27FC236}">
                  <a16:creationId xmlns:a16="http://schemas.microsoft.com/office/drawing/2014/main" id="{35B77C94-5F95-450A-92D7-6DAF00AB5475}"/>
                </a:ext>
              </a:extLst>
            </p:cNvPr>
            <p:cNvSpPr/>
            <p:nvPr/>
          </p:nvSpPr>
          <p:spPr bwMode="auto">
            <a:xfrm>
              <a:off x="2934136" y="4156414"/>
              <a:ext cx="1295495" cy="792205"/>
            </a:xfrm>
            <a:prstGeom prst="parallelogram">
              <a:avLst/>
            </a:prstGeom>
            <a:solidFill>
              <a:schemeClr val="bg1">
                <a:lumMod val="5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ru-RU" sz="2400" dirty="0">
                <a:solidFill>
                  <a:schemeClr val="bg1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cxnSp>
          <p:nvCxnSpPr>
            <p:cNvPr id="23" name="Соединительная линия уступом 30">
              <a:extLst>
                <a:ext uri="{FF2B5EF4-FFF2-40B4-BE49-F238E27FC236}">
                  <a16:creationId xmlns:a16="http://schemas.microsoft.com/office/drawing/2014/main" id="{6373756C-90EA-48F0-A5CA-BA3BDB11E30C}"/>
                </a:ext>
              </a:extLst>
            </p:cNvPr>
            <p:cNvCxnSpPr>
              <a:cxnSpLocks noChangeShapeType="1"/>
              <a:stCxn id="17" idx="1"/>
              <a:endCxn id="19" idx="1"/>
            </p:cNvCxnSpPr>
            <p:nvPr/>
          </p:nvCxnSpPr>
          <p:spPr bwMode="auto">
            <a:xfrm rot="10800000" flipV="1">
              <a:off x="1142620" y="3681443"/>
              <a:ext cx="361527" cy="485379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Соединительная линия уступом 32">
              <a:extLst>
                <a:ext uri="{FF2B5EF4-FFF2-40B4-BE49-F238E27FC236}">
                  <a16:creationId xmlns:a16="http://schemas.microsoft.com/office/drawing/2014/main" id="{26106B4D-70FB-4A23-B5E5-827DB13BF7D1}"/>
                </a:ext>
              </a:extLst>
            </p:cNvPr>
            <p:cNvCxnSpPr>
              <a:cxnSpLocks noChangeShapeType="1"/>
              <a:stCxn id="17" idx="3"/>
              <a:endCxn id="22" idx="1"/>
            </p:cNvCxnSpPr>
            <p:nvPr/>
          </p:nvCxnSpPr>
          <p:spPr bwMode="auto">
            <a:xfrm>
              <a:off x="3304346" y="3681444"/>
              <a:ext cx="377008" cy="474348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5" name="Соединительная линия уступом 34">
              <a:extLst>
                <a:ext uri="{FF2B5EF4-FFF2-40B4-BE49-F238E27FC236}">
                  <a16:creationId xmlns:a16="http://schemas.microsoft.com/office/drawing/2014/main" id="{3985F816-D100-4253-AF30-4BEF2D70EF08}"/>
                </a:ext>
              </a:extLst>
            </p:cNvPr>
            <p:cNvCxnSpPr>
              <a:cxnSpLocks noChangeShapeType="1"/>
              <a:stCxn id="18" idx="1"/>
              <a:endCxn id="21" idx="0"/>
            </p:cNvCxnSpPr>
            <p:nvPr/>
          </p:nvCxnSpPr>
          <p:spPr bwMode="auto">
            <a:xfrm rot="10800000" flipV="1">
              <a:off x="4798060" y="3681443"/>
              <a:ext cx="277997" cy="458167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" name="Соединительная линия уступом 38">
              <a:extLst>
                <a:ext uri="{FF2B5EF4-FFF2-40B4-BE49-F238E27FC236}">
                  <a16:creationId xmlns:a16="http://schemas.microsoft.com/office/drawing/2014/main" id="{FB956F82-7633-434F-93F9-B71F23B56183}"/>
                </a:ext>
              </a:extLst>
            </p:cNvPr>
            <p:cNvCxnSpPr>
              <a:cxnSpLocks noChangeShapeType="1"/>
              <a:stCxn id="18" idx="3"/>
              <a:endCxn id="20" idx="1"/>
            </p:cNvCxnSpPr>
            <p:nvPr/>
          </p:nvCxnSpPr>
          <p:spPr bwMode="auto">
            <a:xfrm>
              <a:off x="6876256" y="3681444"/>
              <a:ext cx="371688" cy="458167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Соединительная линия уступом 45">
              <a:extLst>
                <a:ext uri="{FF2B5EF4-FFF2-40B4-BE49-F238E27FC236}">
                  <a16:creationId xmlns:a16="http://schemas.microsoft.com/office/drawing/2014/main" id="{B46BD7B7-C517-4DFC-99CC-844F437EAEB2}"/>
                </a:ext>
              </a:extLst>
            </p:cNvPr>
            <p:cNvCxnSpPr>
              <a:cxnSpLocks noChangeShapeType="1"/>
              <a:stCxn id="19" idx="3"/>
            </p:cNvCxnSpPr>
            <p:nvPr/>
          </p:nvCxnSpPr>
          <p:spPr bwMode="auto">
            <a:xfrm rot="16200000" flipH="1">
              <a:off x="2366742" y="3536765"/>
              <a:ext cx="486313" cy="3330603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8" name="Соединительная линия уступом 47">
              <a:extLst>
                <a:ext uri="{FF2B5EF4-FFF2-40B4-BE49-F238E27FC236}">
                  <a16:creationId xmlns:a16="http://schemas.microsoft.com/office/drawing/2014/main" id="{158A0C61-58D2-447C-8C42-ED48D19345B1}"/>
                </a:ext>
              </a:extLst>
            </p:cNvPr>
            <p:cNvCxnSpPr>
              <a:cxnSpLocks noChangeShapeType="1"/>
              <a:stCxn id="20" idx="4"/>
            </p:cNvCxnSpPr>
            <p:nvPr/>
          </p:nvCxnSpPr>
          <p:spPr bwMode="auto">
            <a:xfrm rot="5400000">
              <a:off x="5451001" y="3755899"/>
              <a:ext cx="522133" cy="2873733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Прямая со стрелкой 52">
              <a:extLst>
                <a:ext uri="{FF2B5EF4-FFF2-40B4-BE49-F238E27FC236}">
                  <a16:creationId xmlns:a16="http://schemas.microsoft.com/office/drawing/2014/main" id="{0C92B46E-6E79-40AB-9B14-CFFDF2CFBCF5}"/>
                </a:ext>
              </a:extLst>
            </p:cNvPr>
            <p:cNvCxnSpPr>
              <a:cxnSpLocks noChangeShapeType="1"/>
              <a:stCxn id="22" idx="4"/>
            </p:cNvCxnSpPr>
            <p:nvPr/>
          </p:nvCxnSpPr>
          <p:spPr bwMode="auto">
            <a:xfrm>
              <a:off x="3582343" y="4947880"/>
              <a:ext cx="0" cy="497343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0" name="Прямая со стрелкой 54">
              <a:extLst>
                <a:ext uri="{FF2B5EF4-FFF2-40B4-BE49-F238E27FC236}">
                  <a16:creationId xmlns:a16="http://schemas.microsoft.com/office/drawing/2014/main" id="{CE7A7F64-B0F6-4D9B-BEF0-2FA39DF42A80}"/>
                </a:ext>
              </a:extLst>
            </p:cNvPr>
            <p:cNvCxnSpPr>
              <a:cxnSpLocks noChangeShapeType="1"/>
              <a:stCxn id="21" idx="4"/>
            </p:cNvCxnSpPr>
            <p:nvPr/>
          </p:nvCxnSpPr>
          <p:spPr bwMode="auto">
            <a:xfrm>
              <a:off x="4798059" y="4931699"/>
              <a:ext cx="0" cy="522133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1" name="Прямоугольник 57">
              <a:extLst>
                <a:ext uri="{FF2B5EF4-FFF2-40B4-BE49-F238E27FC236}">
                  <a16:creationId xmlns:a16="http://schemas.microsoft.com/office/drawing/2014/main" id="{346DEFEA-B769-415B-8E86-6C0A818712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3752" y="3384380"/>
              <a:ext cx="319526" cy="2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>
                  <a:solidFill>
                    <a:schemeClr val="tx1"/>
                  </a:solidFill>
                  <a:latin typeface="Montserrat" panose="00000500000000000000" pitchFamily="2" charset="-52"/>
                </a:rPr>
                <a:t>да</a:t>
              </a:r>
            </a:p>
          </p:txBody>
        </p:sp>
        <p:sp>
          <p:nvSpPr>
            <p:cNvPr id="32" name="Прямоугольник 58">
              <a:extLst>
                <a:ext uri="{FF2B5EF4-FFF2-40B4-BE49-F238E27FC236}">
                  <a16:creationId xmlns:a16="http://schemas.microsoft.com/office/drawing/2014/main" id="{46E8572F-CA3F-49B9-8DFF-88BC130A24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2633" y="3365941"/>
              <a:ext cx="319526" cy="2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>
                  <a:solidFill>
                    <a:schemeClr val="tx1"/>
                  </a:solidFill>
                  <a:latin typeface="Montserrat" panose="00000500000000000000" pitchFamily="2" charset="-52"/>
                </a:rPr>
                <a:t>да</a:t>
              </a:r>
            </a:p>
          </p:txBody>
        </p:sp>
        <p:sp>
          <p:nvSpPr>
            <p:cNvPr id="33" name="TextBox 64">
              <a:extLst>
                <a:ext uri="{FF2B5EF4-FFF2-40B4-BE49-F238E27FC236}">
                  <a16:creationId xmlns:a16="http://schemas.microsoft.com/office/drawing/2014/main" id="{F18FD695-678A-4929-A15D-AE78596D8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98696" y="3369840"/>
              <a:ext cx="412970" cy="2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>
                  <a:solidFill>
                    <a:schemeClr val="tx1"/>
                  </a:solidFill>
                  <a:latin typeface="Montserrat" panose="00000500000000000000" pitchFamily="2" charset="-52"/>
                </a:rPr>
                <a:t>нет</a:t>
              </a:r>
            </a:p>
          </p:txBody>
        </p:sp>
        <p:sp>
          <p:nvSpPr>
            <p:cNvPr id="34" name="TextBox 65">
              <a:extLst>
                <a:ext uri="{FF2B5EF4-FFF2-40B4-BE49-F238E27FC236}">
                  <a16:creationId xmlns:a16="http://schemas.microsoft.com/office/drawing/2014/main" id="{590410FE-F4DF-4296-9EE5-48A411F561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1005" y="3374235"/>
              <a:ext cx="412970" cy="2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ru-RU" altLang="ru-RU" sz="2400">
                  <a:solidFill>
                    <a:schemeClr val="tx1"/>
                  </a:solidFill>
                  <a:latin typeface="Montserrat" panose="00000500000000000000" pitchFamily="2" charset="-52"/>
                </a:rPr>
                <a:t>нет</a:t>
              </a: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D7DC530B-6CF6-4563-8753-1237A6BEE8A7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BC3352D-9395-4DDC-8F1C-95949A905BF2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39" name="Slide Number Placeholder 4">
            <a:extLst>
              <a:ext uri="{FF2B5EF4-FFF2-40B4-BE49-F238E27FC236}">
                <a16:creationId xmlns:a16="http://schemas.microsoft.com/office/drawing/2014/main" id="{E79361D0-9D3B-441C-AC23-A3857E302D70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4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144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03965947-1468-4806-BB41-6D4449414AD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9" b="11069"/>
          <a:stretch>
            <a:fillRect/>
          </a:stretch>
        </p:blipFill>
        <p:spPr>
          <a:xfrm>
            <a:off x="14078856" y="5692361"/>
            <a:ext cx="10305144" cy="802364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692EF1-98D7-458A-99F0-562E12E03F3D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DE07DA-7584-429D-9328-CB2F68DBA0F8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AB1A41-2860-453E-96DF-E8F9D6198CA9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5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FDEBE6A2-5973-495C-A53E-4334575CFC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43326" y="3287493"/>
            <a:ext cx="8250012" cy="1571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В качестве примера массива можно представить себе шкаф с множеством нумерованных ящиков, в каждом из которых что-то хранится.</a:t>
            </a: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58D90C8E-FECE-4054-9462-C6F0B2561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177" y="5692361"/>
            <a:ext cx="4572000" cy="1571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Массив объединяет несколько однотипных переменных под одним общим именем. </a:t>
            </a: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A1C3B260-10E0-49C9-8DB8-6CCCD5218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177" y="10107386"/>
            <a:ext cx="4572000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Отдельные переменные в массиве являются его элементами, а доступ к ним возможен по их номерам.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939C49D-0092-43E9-9227-0722F702EBCE}"/>
              </a:ext>
            </a:extLst>
          </p:cNvPr>
          <p:cNvSpPr/>
          <p:nvPr/>
        </p:nvSpPr>
        <p:spPr>
          <a:xfrm>
            <a:off x="1627414" y="5013638"/>
            <a:ext cx="1861457" cy="97128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Montserrat" panose="00000500000000000000" pitchFamily="2" charset="-52"/>
              </a:rPr>
              <a:t>1</a:t>
            </a:r>
            <a:endParaRPr lang="ru-RU" sz="4000" dirty="0">
              <a:latin typeface="Montserrat" panose="00000500000000000000" pitchFamily="2" charset="-52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8FB2CE8-6D5B-48CC-97C8-E5E00E26D35E}"/>
              </a:ext>
            </a:extLst>
          </p:cNvPr>
          <p:cNvSpPr/>
          <p:nvPr/>
        </p:nvSpPr>
        <p:spPr>
          <a:xfrm>
            <a:off x="1638300" y="5985687"/>
            <a:ext cx="1861457" cy="97128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Montserrat" panose="00000500000000000000" pitchFamily="2" charset="-52"/>
              </a:rPr>
              <a:t>2</a:t>
            </a:r>
            <a:endParaRPr lang="ru-RU" sz="4000" dirty="0">
              <a:latin typeface="Montserrat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EED4367-8DF9-45F5-8A48-AB1A06B871AA}"/>
              </a:ext>
            </a:extLst>
          </p:cNvPr>
          <p:cNvSpPr/>
          <p:nvPr/>
        </p:nvSpPr>
        <p:spPr>
          <a:xfrm>
            <a:off x="1627414" y="6957806"/>
            <a:ext cx="1861457" cy="97128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Montserrat" panose="00000500000000000000" pitchFamily="2" charset="-52"/>
              </a:rPr>
              <a:t>3</a:t>
            </a:r>
            <a:endParaRPr lang="ru-RU" sz="4000" dirty="0">
              <a:latin typeface="Montserrat" panose="00000500000000000000" pitchFamily="2" charset="-52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D28E2E5-141B-41E2-9BC0-012437730B44}"/>
              </a:ext>
            </a:extLst>
          </p:cNvPr>
          <p:cNvSpPr/>
          <p:nvPr/>
        </p:nvSpPr>
        <p:spPr>
          <a:xfrm>
            <a:off x="1638300" y="7930694"/>
            <a:ext cx="1861457" cy="97128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Montserrat" panose="00000500000000000000" pitchFamily="2" charset="-52"/>
              </a:rPr>
              <a:t>4</a:t>
            </a:r>
            <a:endParaRPr lang="ru-RU" sz="4000" dirty="0">
              <a:latin typeface="Montserrat" panose="00000500000000000000" pitchFamily="2" charset="-52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37469584-5B28-4C02-A5D0-268E7FC6058E}"/>
              </a:ext>
            </a:extLst>
          </p:cNvPr>
          <p:cNvSpPr/>
          <p:nvPr/>
        </p:nvSpPr>
        <p:spPr>
          <a:xfrm>
            <a:off x="1638300" y="8901974"/>
            <a:ext cx="1861457" cy="97128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Montserrat" panose="00000500000000000000" pitchFamily="2" charset="-52"/>
              </a:rPr>
              <a:t>5</a:t>
            </a:r>
            <a:endParaRPr lang="ru-RU" sz="4000" dirty="0">
              <a:latin typeface="Montserrat" panose="00000500000000000000" pitchFamily="2" charset="-52"/>
            </a:endParaRPr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3F80A596-15FF-4170-8BE0-3BA66D59A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618" y="7250385"/>
            <a:ext cx="2978700" cy="64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b="1" dirty="0">
                <a:solidFill>
                  <a:schemeClr val="tx1"/>
                </a:solidFill>
                <a:latin typeface="Montserrat" panose="00000500000000000000" pitchFamily="2" charset="-52"/>
              </a:rPr>
              <a:t>Номер (индекс)переменной</a:t>
            </a:r>
          </a:p>
        </p:txBody>
      </p:sp>
      <p:sp>
        <p:nvSpPr>
          <p:cNvPr id="20" name="Text Box 12">
            <a:extLst>
              <a:ext uri="{FF2B5EF4-FFF2-40B4-BE49-F238E27FC236}">
                <a16:creationId xmlns:a16="http://schemas.microsoft.com/office/drawing/2014/main" id="{23A8FB16-040C-4B17-8C95-5079D5B1B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2277" y="8786359"/>
            <a:ext cx="2858041" cy="1206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b="1" dirty="0">
                <a:solidFill>
                  <a:schemeClr val="tx1"/>
                </a:solidFill>
                <a:latin typeface="Montserrat" panose="00000500000000000000" pitchFamily="2" charset="-52"/>
              </a:rPr>
              <a:t>Содержание переменной (находится внутри ящика)</a:t>
            </a: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1906255A-95AB-43AE-A195-0F66C76A1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2278" y="3669597"/>
            <a:ext cx="2517378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b="1" dirty="0">
                <a:solidFill>
                  <a:schemeClr val="tx1"/>
                </a:solidFill>
                <a:latin typeface="Montserrat" panose="00000500000000000000" pitchFamily="2" charset="-52"/>
              </a:rPr>
              <a:t>Имя массива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478DFFA-0FC7-4AA6-899C-9EF89B629A31}"/>
              </a:ext>
            </a:extLst>
          </p:cNvPr>
          <p:cNvSpPr txBox="1"/>
          <p:nvPr/>
        </p:nvSpPr>
        <p:spPr>
          <a:xfrm>
            <a:off x="1638300" y="3853748"/>
            <a:ext cx="1872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Montserrat" panose="00000500000000000000" pitchFamily="2" charset="-52"/>
              </a:rPr>
              <a:t>Шкаф</a:t>
            </a:r>
          </a:p>
        </p:txBody>
      </p: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15010F9D-D8A3-4E48-AD4E-6CD81528BFE5}"/>
              </a:ext>
            </a:extLst>
          </p:cNvPr>
          <p:cNvCxnSpPr>
            <a:cxnSpLocks/>
            <a:endCxn id="22" idx="3"/>
          </p:cNvCxnSpPr>
          <p:nvPr/>
        </p:nvCxnSpPr>
        <p:spPr>
          <a:xfrm flipH="1">
            <a:off x="3510643" y="3922419"/>
            <a:ext cx="1330975" cy="2852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E6CAC54A-5EE2-4CD0-AF31-A9BE5FC7AA32}"/>
              </a:ext>
            </a:extLst>
          </p:cNvPr>
          <p:cNvCxnSpPr>
            <a:stCxn id="19" idx="1"/>
          </p:cNvCxnSpPr>
          <p:nvPr/>
        </p:nvCxnSpPr>
        <p:spPr>
          <a:xfrm flipH="1" flipV="1">
            <a:off x="2759529" y="6471327"/>
            <a:ext cx="2082089" cy="11033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0CD35EFD-8322-4B4D-95AF-DBB47BCB6562}"/>
              </a:ext>
            </a:extLst>
          </p:cNvPr>
          <p:cNvCxnSpPr>
            <a:stCxn id="20" idx="1"/>
          </p:cNvCxnSpPr>
          <p:nvPr/>
        </p:nvCxnSpPr>
        <p:spPr>
          <a:xfrm flipH="1" flipV="1">
            <a:off x="3167743" y="8416334"/>
            <a:ext cx="1794534" cy="97338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 Box 2">
            <a:extLst>
              <a:ext uri="{FF2B5EF4-FFF2-40B4-BE49-F238E27FC236}">
                <a16:creationId xmlns:a16="http://schemas.microsoft.com/office/drawing/2014/main" id="{63CC2D7E-717C-4AD1-880F-BD0D24F3C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9239" y="1431982"/>
            <a:ext cx="12370916" cy="101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Что же такое массив?</a:t>
            </a:r>
          </a:p>
        </p:txBody>
      </p:sp>
    </p:spTree>
    <p:extLst>
      <p:ext uri="{BB962C8B-B14F-4D97-AF65-F5344CB8AC3E}">
        <p14:creationId xmlns:p14="http://schemas.microsoft.com/office/powerpoint/2010/main" val="238019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C2719C62-603A-4604-99C3-3570A82EBA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r="1838"/>
          <a:stretch>
            <a:fillRect/>
          </a:stretch>
        </p:blipFill>
        <p:spPr/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2EE9AF-C01E-47ED-8633-240D7F7E6987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8F4A0D-30E4-4747-BDC8-AA2B4C06C2C9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039411-06A9-4F07-8EFC-1C6E765D6813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6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8211DAE-05DA-4F58-B7E3-858ED1AF70EE}"/>
              </a:ext>
            </a:extLst>
          </p:cNvPr>
          <p:cNvSpPr/>
          <p:nvPr/>
        </p:nvSpPr>
        <p:spPr>
          <a:xfrm>
            <a:off x="2188997" y="3704019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1C2C039-8047-4564-A930-FBD3FBABFFF1}"/>
              </a:ext>
            </a:extLst>
          </p:cNvPr>
          <p:cNvSpPr/>
          <p:nvPr/>
        </p:nvSpPr>
        <p:spPr>
          <a:xfrm>
            <a:off x="3025416" y="3704019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45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0F6DFB0E-9A74-4193-B353-09082A31CA28}"/>
              </a:ext>
            </a:extLst>
          </p:cNvPr>
          <p:cNvSpPr/>
          <p:nvPr/>
        </p:nvSpPr>
        <p:spPr>
          <a:xfrm>
            <a:off x="5534673" y="3704018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89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D86131CA-E8FE-4455-9C10-6DAAB2E0E992}"/>
              </a:ext>
            </a:extLst>
          </p:cNvPr>
          <p:cNvSpPr/>
          <p:nvPr/>
        </p:nvSpPr>
        <p:spPr>
          <a:xfrm>
            <a:off x="3861835" y="3704018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52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021789E8-C1DB-4A1A-B215-5709AF3DA0C5}"/>
              </a:ext>
            </a:extLst>
          </p:cNvPr>
          <p:cNvSpPr/>
          <p:nvPr/>
        </p:nvSpPr>
        <p:spPr>
          <a:xfrm>
            <a:off x="4698254" y="3704018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50051A5-4FA8-4440-ADE6-9A4F182F6C35}"/>
              </a:ext>
            </a:extLst>
          </p:cNvPr>
          <p:cNvSpPr/>
          <p:nvPr/>
        </p:nvSpPr>
        <p:spPr>
          <a:xfrm>
            <a:off x="6371092" y="3704018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AB6D11D-9A41-4F15-A5A0-F02655642D3C}"/>
              </a:ext>
            </a:extLst>
          </p:cNvPr>
          <p:cNvSpPr txBox="1"/>
          <p:nvPr/>
        </p:nvSpPr>
        <p:spPr>
          <a:xfrm>
            <a:off x="2456363" y="3298727"/>
            <a:ext cx="268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A9C6B7-D237-410D-AA87-1B4273DF97BB}"/>
              </a:ext>
            </a:extLst>
          </p:cNvPr>
          <p:cNvSpPr txBox="1"/>
          <p:nvPr/>
        </p:nvSpPr>
        <p:spPr>
          <a:xfrm>
            <a:off x="3292782" y="3298727"/>
            <a:ext cx="316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F6FA93-61FC-4C8A-9052-6378651591D0}"/>
              </a:ext>
            </a:extLst>
          </p:cNvPr>
          <p:cNvSpPr txBox="1"/>
          <p:nvPr/>
        </p:nvSpPr>
        <p:spPr>
          <a:xfrm>
            <a:off x="4129201" y="3298727"/>
            <a:ext cx="314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97D4B2C-B50F-4270-942F-0E40F034A557}"/>
              </a:ext>
            </a:extLst>
          </p:cNvPr>
          <p:cNvSpPr txBox="1"/>
          <p:nvPr/>
        </p:nvSpPr>
        <p:spPr>
          <a:xfrm>
            <a:off x="4965620" y="3298727"/>
            <a:ext cx="336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C072F7-EB12-4B30-9FF7-F620D1AFBC03}"/>
              </a:ext>
            </a:extLst>
          </p:cNvPr>
          <p:cNvSpPr txBox="1"/>
          <p:nvPr/>
        </p:nvSpPr>
        <p:spPr>
          <a:xfrm>
            <a:off x="5802039" y="3298727"/>
            <a:ext cx="316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2548617-BAE8-40C3-849D-26C60283AD4D}"/>
              </a:ext>
            </a:extLst>
          </p:cNvPr>
          <p:cNvSpPr txBox="1"/>
          <p:nvPr/>
        </p:nvSpPr>
        <p:spPr>
          <a:xfrm>
            <a:off x="6617618" y="329872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0BD8052-FF8E-4FB8-B4A8-35E29D647CA1}"/>
              </a:ext>
            </a:extLst>
          </p:cNvPr>
          <p:cNvSpPr txBox="1"/>
          <p:nvPr/>
        </p:nvSpPr>
        <p:spPr>
          <a:xfrm>
            <a:off x="1370055" y="3458676"/>
            <a:ext cx="7825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>
                <a:latin typeface="Montserrat" panose="00000500000000000000" pitchFamily="2" charset="-52"/>
              </a:rPr>
              <a:t>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62D7A35-A38C-4B86-B71F-012B46F88DC7}"/>
              </a:ext>
            </a:extLst>
          </p:cNvPr>
          <p:cNvSpPr txBox="1"/>
          <p:nvPr/>
        </p:nvSpPr>
        <p:spPr>
          <a:xfrm>
            <a:off x="995754" y="2287302"/>
            <a:ext cx="2015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Montserrat" panose="00000500000000000000" pitchFamily="2" charset="-52"/>
              </a:rPr>
              <a:t>Массив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20B9385-BE45-4E5D-ADD0-A7C9057E37EE}"/>
              </a:ext>
            </a:extLst>
          </p:cNvPr>
          <p:cNvSpPr txBox="1"/>
          <p:nvPr/>
        </p:nvSpPr>
        <p:spPr>
          <a:xfrm>
            <a:off x="4262672" y="2087247"/>
            <a:ext cx="3464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Montserrat" panose="00000500000000000000" pitchFamily="2" charset="-52"/>
              </a:rPr>
              <a:t>Индекс элемента</a:t>
            </a:r>
          </a:p>
        </p:txBody>
      </p: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08CED0F6-C2A5-4B6E-AFF5-BB951E28A9FF}"/>
              </a:ext>
            </a:extLst>
          </p:cNvPr>
          <p:cNvCxnSpPr>
            <a:cxnSpLocks/>
            <a:stCxn id="31" idx="2"/>
            <a:endCxn id="26" idx="0"/>
          </p:cNvCxnSpPr>
          <p:nvPr/>
        </p:nvCxnSpPr>
        <p:spPr>
          <a:xfrm flipH="1">
            <a:off x="5134096" y="2610467"/>
            <a:ext cx="860781" cy="6882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id="{EF11C0FE-21E9-4A93-91AC-068FD4F33A14}"/>
              </a:ext>
            </a:extLst>
          </p:cNvPr>
          <p:cNvCxnSpPr>
            <a:cxnSpLocks/>
            <a:stCxn id="31" idx="2"/>
            <a:endCxn id="27" idx="0"/>
          </p:cNvCxnSpPr>
          <p:nvPr/>
        </p:nvCxnSpPr>
        <p:spPr>
          <a:xfrm flipH="1">
            <a:off x="5960095" y="2610467"/>
            <a:ext cx="34782" cy="6882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A7812BAC-9271-43DA-A482-084CE16FFE9D}"/>
              </a:ext>
            </a:extLst>
          </p:cNvPr>
          <p:cNvSpPr txBox="1"/>
          <p:nvPr/>
        </p:nvSpPr>
        <p:spPr>
          <a:xfrm>
            <a:off x="1131321" y="5692361"/>
            <a:ext cx="2650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Montserrat" panose="00000500000000000000" pitchFamily="2" charset="-52"/>
              </a:rPr>
              <a:t>Имя массива</a:t>
            </a:r>
          </a:p>
        </p:txBody>
      </p:sp>
      <p:cxnSp>
        <p:nvCxnSpPr>
          <p:cNvPr id="61" name="Прямая со стрелкой 60">
            <a:extLst>
              <a:ext uri="{FF2B5EF4-FFF2-40B4-BE49-F238E27FC236}">
                <a16:creationId xmlns:a16="http://schemas.microsoft.com/office/drawing/2014/main" id="{7D21E6FF-E869-4752-97C0-BF58179C3ADA}"/>
              </a:ext>
            </a:extLst>
          </p:cNvPr>
          <p:cNvCxnSpPr>
            <a:stCxn id="59" idx="0"/>
            <a:endCxn id="29" idx="2"/>
          </p:cNvCxnSpPr>
          <p:nvPr/>
        </p:nvCxnSpPr>
        <p:spPr>
          <a:xfrm flipH="1" flipV="1">
            <a:off x="1761349" y="4782115"/>
            <a:ext cx="695014" cy="9102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1B6EC44B-BF44-4307-97A7-24D55BE80038}"/>
              </a:ext>
            </a:extLst>
          </p:cNvPr>
          <p:cNvSpPr txBox="1"/>
          <p:nvPr/>
        </p:nvSpPr>
        <p:spPr>
          <a:xfrm>
            <a:off x="4506408" y="5237238"/>
            <a:ext cx="3886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Montserrat" panose="00000500000000000000" pitchFamily="2" charset="-52"/>
              </a:rPr>
              <a:t>Значение элемента</a:t>
            </a:r>
          </a:p>
        </p:txBody>
      </p:sp>
      <p:cxnSp>
        <p:nvCxnSpPr>
          <p:cNvPr id="64" name="Прямая со стрелкой 63">
            <a:extLst>
              <a:ext uri="{FF2B5EF4-FFF2-40B4-BE49-F238E27FC236}">
                <a16:creationId xmlns:a16="http://schemas.microsoft.com/office/drawing/2014/main" id="{D7C6482D-0354-4DFD-B2CE-CD9F4B47B8B2}"/>
              </a:ext>
            </a:extLst>
          </p:cNvPr>
          <p:cNvCxnSpPr>
            <a:cxnSpLocks/>
            <a:stCxn id="62" idx="0"/>
          </p:cNvCxnSpPr>
          <p:nvPr/>
        </p:nvCxnSpPr>
        <p:spPr>
          <a:xfrm flipH="1" flipV="1">
            <a:off x="4286456" y="4356319"/>
            <a:ext cx="2162952" cy="880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>
            <a:extLst>
              <a:ext uri="{FF2B5EF4-FFF2-40B4-BE49-F238E27FC236}">
                <a16:creationId xmlns:a16="http://schemas.microsoft.com/office/drawing/2014/main" id="{C99B32B2-9A2F-45BF-80E7-A8B91B7C7668}"/>
              </a:ext>
            </a:extLst>
          </p:cNvPr>
          <p:cNvCxnSpPr>
            <a:stCxn id="62" idx="0"/>
          </p:cNvCxnSpPr>
          <p:nvPr/>
        </p:nvCxnSpPr>
        <p:spPr>
          <a:xfrm flipH="1" flipV="1">
            <a:off x="5134096" y="4356319"/>
            <a:ext cx="1315312" cy="880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 Box 2">
            <a:extLst>
              <a:ext uri="{FF2B5EF4-FFF2-40B4-BE49-F238E27FC236}">
                <a16:creationId xmlns:a16="http://schemas.microsoft.com/office/drawing/2014/main" id="{6E41F768-496E-4553-976F-AC2D6AC8C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15930" y="2348857"/>
            <a:ext cx="12721121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Массив – это набор однотипных данных, имеющий общее для всех своих элементов имя.</a:t>
            </a:r>
          </a:p>
          <a:p>
            <a:pPr algn="just" eaLnBrk="1" hangingPunct="1">
              <a:buClrTx/>
              <a:buFontTx/>
              <a:buNone/>
            </a:pPr>
            <a:b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Отдельные переменные в массиве являются его элементами, доступ к ним возможен по их индексам</a:t>
            </a:r>
          </a:p>
        </p:txBody>
      </p:sp>
      <p:sp>
        <p:nvSpPr>
          <p:cNvPr id="69" name="Text Box 3">
            <a:extLst>
              <a:ext uri="{FF2B5EF4-FFF2-40B4-BE49-F238E27FC236}">
                <a16:creationId xmlns:a16="http://schemas.microsoft.com/office/drawing/2014/main" id="{CACBE575-A638-463A-B288-BACEFF2FB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754" y="9358174"/>
            <a:ext cx="7429344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Имя массива, или идентификатор может быть буквой, словом.</a:t>
            </a:r>
          </a:p>
        </p:txBody>
      </p:sp>
    </p:spTree>
    <p:extLst>
      <p:ext uri="{BB962C8B-B14F-4D97-AF65-F5344CB8AC3E}">
        <p14:creationId xmlns:p14="http://schemas.microsoft.com/office/powerpoint/2010/main" val="3002597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5F7F1F-7980-4404-A359-1974C9CED714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EF753-D95A-4E4B-87C8-255EF3E7EA1E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167FF5-2680-4B3C-A3A5-B100357F00A2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7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F8F218-B658-491F-B52D-BF24E8FCB4E5}"/>
              </a:ext>
            </a:extLst>
          </p:cNvPr>
          <p:cNvSpPr txBox="1"/>
          <p:nvPr/>
        </p:nvSpPr>
        <p:spPr>
          <a:xfrm>
            <a:off x="4500956" y="3435707"/>
            <a:ext cx="53851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6000" b="1" dirty="0">
                <a:solidFill>
                  <a:srgbClr val="C00000"/>
                </a:solidFill>
                <a:latin typeface="Montserrat" panose="00000500000000000000" pitchFamily="2" charset="-52"/>
              </a:rPr>
              <a:t>Массив</a:t>
            </a:r>
            <a:endParaRPr lang="en-US" sz="6000" spc="300" dirty="0">
              <a:solidFill>
                <a:srgbClr val="3D3D3D"/>
              </a:solidFill>
              <a:latin typeface="Montserrat Black" panose="00000A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FDC88D-11B8-438C-84B8-9B99A14A44B5}"/>
              </a:ext>
            </a:extLst>
          </p:cNvPr>
          <p:cNvSpPr txBox="1"/>
          <p:nvPr/>
        </p:nvSpPr>
        <p:spPr>
          <a:xfrm>
            <a:off x="4500957" y="5652605"/>
            <a:ext cx="6856156" cy="2963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altLang="ru-RU" sz="3200" b="1" dirty="0">
                <a:solidFill>
                  <a:srgbClr val="000000"/>
                </a:solidFill>
                <a:latin typeface="Montserrat" panose="00000500000000000000" pitchFamily="2" charset="-52"/>
              </a:rPr>
              <a:t>– это группа однотипных элементов, имеющих общее имя и расположенных в памяти компьютера рядом.</a:t>
            </a:r>
            <a:endParaRPr lang="en-US" sz="3200" dirty="0">
              <a:solidFill>
                <a:srgbClr val="3D3D3D"/>
              </a:solidFill>
              <a:latin typeface="Montserrat" panose="00000500000000000000" pitchFamily="2" charset="-5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75C3A3-D5CC-4894-9FA7-26F07307642E}"/>
              </a:ext>
            </a:extLst>
          </p:cNvPr>
          <p:cNvSpPr txBox="1"/>
          <p:nvPr/>
        </p:nvSpPr>
        <p:spPr>
          <a:xfrm>
            <a:off x="13817235" y="5652605"/>
            <a:ext cx="7867108" cy="501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Особенности: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все элементы имеют один тип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весь массив имеет одно имя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все элементы расположены в памяти рядом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>
              <a:lnSpc>
                <a:spcPct val="150000"/>
              </a:lnSpc>
            </a:pPr>
            <a:b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</a:b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Примеры: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список учеников в классе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квартиры в доме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Montserrat" panose="00000500000000000000" pitchFamily="50" charset="0"/>
              </a:rPr>
              <a:t>данные о температуре воздуха за год</a:t>
            </a:r>
            <a:endParaRPr lang="en-US" sz="2400" dirty="0">
              <a:solidFill>
                <a:srgbClr val="3D3D3D"/>
              </a:solidFill>
              <a:latin typeface="Montserrat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428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C330C885-A93B-46D0-936A-763B9AF1ED4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5" r="5475"/>
          <a:stretch>
            <a:fillRect/>
          </a:stretch>
        </p:blipFill>
        <p:spPr/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E941877-EFA9-4773-A70C-FA4587D2CF76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6B1D50-DE7E-4F0E-8AA3-C7388729177F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432A7B-FE06-45C8-8879-2FA46E19F036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8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EC222C53-5E08-4307-A5EA-1BB6EAA05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9239" y="1431982"/>
            <a:ext cx="12370916" cy="101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Как задается массив?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CBD4D24F-C52B-421B-8094-31DD989B2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878" y="1693176"/>
            <a:ext cx="9109301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Массив объявляется в основном в разделе </a:t>
            </a:r>
            <a:r>
              <a:rPr lang="en-US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VAR</a:t>
            </a: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, как и объявляются обычные переменные в </a:t>
            </a:r>
            <a:r>
              <a:rPr lang="en-US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Pascal</a:t>
            </a:r>
            <a:endParaRPr lang="ru-RU" sz="2400" dirty="0">
              <a:solidFill>
                <a:schemeClr val="tx1"/>
              </a:solidFill>
              <a:latin typeface="Montserrat" panose="00000500000000000000" pitchFamily="2" charset="-52"/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2CC2D6A8-13BF-408F-AFCA-129F8C26A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520" y="10216555"/>
            <a:ext cx="9519333" cy="13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800" dirty="0">
                <a:solidFill>
                  <a:srgbClr val="000000"/>
                </a:solidFill>
                <a:latin typeface="Montserrat" panose="00000500000000000000" pitchFamily="2" charset="-52"/>
              </a:rPr>
              <a:t>Например, этот массив будет объявлен так:</a:t>
            </a:r>
          </a:p>
          <a:p>
            <a:pPr eaLnBrk="1" hangingPunct="1">
              <a:buClrTx/>
              <a:buFontTx/>
              <a:buNone/>
            </a:pPr>
            <a:br>
              <a:rPr lang="ru-RU" alt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Var a:array [1..</a:t>
            </a:r>
            <a:r>
              <a:rPr lang="ru-RU" alt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6</a:t>
            </a:r>
            <a:r>
              <a:rPr lang="en-US" alt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] of integer;</a:t>
            </a:r>
            <a:endParaRPr lang="ru-RU" altLang="ru-RU" sz="2400" dirty="0">
              <a:solidFill>
                <a:srgbClr val="002060"/>
              </a:solidFill>
              <a:latin typeface="Montserrat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E52DCDA-A9C7-47AD-A61B-15E02766C46D}"/>
              </a:ext>
            </a:extLst>
          </p:cNvPr>
          <p:cNvSpPr/>
          <p:nvPr/>
        </p:nvSpPr>
        <p:spPr>
          <a:xfrm>
            <a:off x="2164150" y="6625071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D627A39-E8AC-49D2-AB11-08D452FC7E70}"/>
              </a:ext>
            </a:extLst>
          </p:cNvPr>
          <p:cNvSpPr/>
          <p:nvPr/>
        </p:nvSpPr>
        <p:spPr>
          <a:xfrm>
            <a:off x="3000569" y="6625071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45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191DB96-3CBF-4391-AA24-25BB622B6DF1}"/>
              </a:ext>
            </a:extLst>
          </p:cNvPr>
          <p:cNvSpPr/>
          <p:nvPr/>
        </p:nvSpPr>
        <p:spPr>
          <a:xfrm>
            <a:off x="5509826" y="6625070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89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0586431-8673-4AB9-BDEA-D81989E54827}"/>
              </a:ext>
            </a:extLst>
          </p:cNvPr>
          <p:cNvSpPr/>
          <p:nvPr/>
        </p:nvSpPr>
        <p:spPr>
          <a:xfrm>
            <a:off x="3836988" y="6625070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52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F3E10EE-33A6-4D2C-8CD1-22B302E5AAC9}"/>
              </a:ext>
            </a:extLst>
          </p:cNvPr>
          <p:cNvSpPr/>
          <p:nvPr/>
        </p:nvSpPr>
        <p:spPr>
          <a:xfrm>
            <a:off x="4673407" y="6625070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CA78DC7-C736-48E2-A063-756D3E94268C}"/>
              </a:ext>
            </a:extLst>
          </p:cNvPr>
          <p:cNvSpPr/>
          <p:nvPr/>
        </p:nvSpPr>
        <p:spPr>
          <a:xfrm>
            <a:off x="6346245" y="6625070"/>
            <a:ext cx="836419" cy="8327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6A80D4-6DEB-41A8-A643-4CF5739E2A06}"/>
              </a:ext>
            </a:extLst>
          </p:cNvPr>
          <p:cNvSpPr txBox="1"/>
          <p:nvPr/>
        </p:nvSpPr>
        <p:spPr>
          <a:xfrm>
            <a:off x="2431516" y="6219779"/>
            <a:ext cx="268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671FA0-CEEE-48BE-BED8-3C99CFB27449}"/>
              </a:ext>
            </a:extLst>
          </p:cNvPr>
          <p:cNvSpPr txBox="1"/>
          <p:nvPr/>
        </p:nvSpPr>
        <p:spPr>
          <a:xfrm>
            <a:off x="3267935" y="6219779"/>
            <a:ext cx="316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D541A5-3CFA-4343-8F64-EBE8840DE31D}"/>
              </a:ext>
            </a:extLst>
          </p:cNvPr>
          <p:cNvSpPr txBox="1"/>
          <p:nvPr/>
        </p:nvSpPr>
        <p:spPr>
          <a:xfrm>
            <a:off x="4104354" y="6219779"/>
            <a:ext cx="314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158DD1E-DFC2-46A0-BAA6-D42D995513F7}"/>
              </a:ext>
            </a:extLst>
          </p:cNvPr>
          <p:cNvSpPr txBox="1"/>
          <p:nvPr/>
        </p:nvSpPr>
        <p:spPr>
          <a:xfrm>
            <a:off x="4940773" y="6219779"/>
            <a:ext cx="336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5947845-9B40-4DD8-9F9A-D0782E0D5F82}"/>
              </a:ext>
            </a:extLst>
          </p:cNvPr>
          <p:cNvSpPr txBox="1"/>
          <p:nvPr/>
        </p:nvSpPr>
        <p:spPr>
          <a:xfrm>
            <a:off x="5777192" y="6219779"/>
            <a:ext cx="316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FE097A-07B1-48C4-B758-086C72E32A55}"/>
              </a:ext>
            </a:extLst>
          </p:cNvPr>
          <p:cNvSpPr txBox="1"/>
          <p:nvPr/>
        </p:nvSpPr>
        <p:spPr>
          <a:xfrm>
            <a:off x="6592771" y="6219779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Montserrat" panose="00000500000000000000" pitchFamily="2" charset="-52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AAE3534-4402-491C-AE99-6DBB0429B612}"/>
              </a:ext>
            </a:extLst>
          </p:cNvPr>
          <p:cNvSpPr txBox="1"/>
          <p:nvPr/>
        </p:nvSpPr>
        <p:spPr>
          <a:xfrm>
            <a:off x="1345208" y="6379728"/>
            <a:ext cx="7825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>
                <a:latin typeface="Montserrat" panose="00000500000000000000" pitchFamily="2" charset="-52"/>
              </a:rPr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306756F-3631-4F40-96CA-75867CB68321}"/>
              </a:ext>
            </a:extLst>
          </p:cNvPr>
          <p:cNvSpPr txBox="1"/>
          <p:nvPr/>
        </p:nvSpPr>
        <p:spPr>
          <a:xfrm>
            <a:off x="970907" y="5208354"/>
            <a:ext cx="2015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Montserrat" panose="00000500000000000000" pitchFamily="2" charset="-52"/>
              </a:rPr>
              <a:t>Массив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16E097-C751-46FA-A9AA-F53C5BC53483}"/>
              </a:ext>
            </a:extLst>
          </p:cNvPr>
          <p:cNvSpPr txBox="1"/>
          <p:nvPr/>
        </p:nvSpPr>
        <p:spPr>
          <a:xfrm>
            <a:off x="4237825" y="5008299"/>
            <a:ext cx="3464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Montserrat" panose="00000500000000000000" pitchFamily="2" charset="-52"/>
              </a:rPr>
              <a:t>Индекс элемента</a:t>
            </a:r>
          </a:p>
        </p:txBody>
      </p: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3DD944BB-FBF2-46A9-8103-98041AAE5C56}"/>
              </a:ext>
            </a:extLst>
          </p:cNvPr>
          <p:cNvCxnSpPr>
            <a:cxnSpLocks/>
            <a:stCxn id="24" idx="2"/>
            <a:endCxn id="19" idx="0"/>
          </p:cNvCxnSpPr>
          <p:nvPr/>
        </p:nvCxnSpPr>
        <p:spPr>
          <a:xfrm flipH="1">
            <a:off x="5109249" y="5531519"/>
            <a:ext cx="860781" cy="6882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382B5258-C776-4A49-9954-2621BCD739A9}"/>
              </a:ext>
            </a:extLst>
          </p:cNvPr>
          <p:cNvCxnSpPr>
            <a:cxnSpLocks/>
            <a:stCxn id="24" idx="2"/>
            <a:endCxn id="20" idx="0"/>
          </p:cNvCxnSpPr>
          <p:nvPr/>
        </p:nvCxnSpPr>
        <p:spPr>
          <a:xfrm flipH="1">
            <a:off x="5935248" y="5531519"/>
            <a:ext cx="34782" cy="6882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4B2F2686-7438-427C-87CA-EDEA4E0AEB33}"/>
              </a:ext>
            </a:extLst>
          </p:cNvPr>
          <p:cNvSpPr txBox="1"/>
          <p:nvPr/>
        </p:nvSpPr>
        <p:spPr>
          <a:xfrm>
            <a:off x="1106474" y="8613413"/>
            <a:ext cx="2650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Montserrat" panose="00000500000000000000" pitchFamily="2" charset="-52"/>
              </a:rPr>
              <a:t>Имя массива</a:t>
            </a:r>
          </a:p>
        </p:txBody>
      </p: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783E4294-CF61-4637-8B7B-7AF145AF6B1F}"/>
              </a:ext>
            </a:extLst>
          </p:cNvPr>
          <p:cNvCxnSpPr>
            <a:stCxn id="27" idx="0"/>
            <a:endCxn id="22" idx="2"/>
          </p:cNvCxnSpPr>
          <p:nvPr/>
        </p:nvCxnSpPr>
        <p:spPr>
          <a:xfrm flipH="1" flipV="1">
            <a:off x="1736502" y="7703167"/>
            <a:ext cx="695014" cy="9102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1F95D270-3419-446A-ACF2-08E1DBE14784}"/>
              </a:ext>
            </a:extLst>
          </p:cNvPr>
          <p:cNvSpPr txBox="1"/>
          <p:nvPr/>
        </p:nvSpPr>
        <p:spPr>
          <a:xfrm>
            <a:off x="4481561" y="8158290"/>
            <a:ext cx="3886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Montserrat" panose="00000500000000000000" pitchFamily="2" charset="-52"/>
              </a:rPr>
              <a:t>Значение элемента</a:t>
            </a:r>
          </a:p>
        </p:txBody>
      </p: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C13A4AF1-6561-4BED-87B6-B2D037E432B7}"/>
              </a:ext>
            </a:extLst>
          </p:cNvPr>
          <p:cNvCxnSpPr>
            <a:cxnSpLocks/>
            <a:stCxn id="29" idx="0"/>
          </p:cNvCxnSpPr>
          <p:nvPr/>
        </p:nvCxnSpPr>
        <p:spPr>
          <a:xfrm flipH="1" flipV="1">
            <a:off x="4261609" y="7277371"/>
            <a:ext cx="2162952" cy="880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88F09C43-5A93-486F-8067-2D874E7328F4}"/>
              </a:ext>
            </a:extLst>
          </p:cNvPr>
          <p:cNvCxnSpPr>
            <a:stCxn id="29" idx="0"/>
          </p:cNvCxnSpPr>
          <p:nvPr/>
        </p:nvCxnSpPr>
        <p:spPr>
          <a:xfrm flipH="1" flipV="1">
            <a:off x="5109249" y="7277371"/>
            <a:ext cx="1315312" cy="880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324921A9-80AB-4447-B604-B6B686E76E50}"/>
              </a:ext>
            </a:extLst>
          </p:cNvPr>
          <p:cNvSpPr txBox="1"/>
          <p:nvPr/>
        </p:nvSpPr>
        <p:spPr>
          <a:xfrm>
            <a:off x="864878" y="3252887"/>
            <a:ext cx="84427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Tx/>
            </a:pPr>
            <a:r>
              <a:rPr lang="en-US" sz="2800" b="1" dirty="0">
                <a:solidFill>
                  <a:schemeClr val="tx1"/>
                </a:solidFill>
                <a:latin typeface="Montserrat" panose="00000500000000000000" pitchFamily="2" charset="-52"/>
              </a:rPr>
              <a:t>Array [&lt;</a:t>
            </a:r>
            <a:r>
              <a:rPr lang="ru-RU" sz="2800" b="1" dirty="0">
                <a:solidFill>
                  <a:schemeClr val="tx1"/>
                </a:solidFill>
                <a:latin typeface="Montserrat" panose="00000500000000000000" pitchFamily="2" charset="-52"/>
              </a:rPr>
              <a:t>тип индекса</a:t>
            </a:r>
            <a:r>
              <a:rPr lang="en-US" sz="2800" b="1" dirty="0">
                <a:solidFill>
                  <a:schemeClr val="tx1"/>
                </a:solidFill>
                <a:latin typeface="Montserrat" panose="00000500000000000000" pitchFamily="2" charset="-52"/>
              </a:rPr>
              <a:t>&gt;] of [&lt;</a:t>
            </a:r>
            <a:r>
              <a:rPr lang="ru-RU" sz="2800" b="1" dirty="0">
                <a:solidFill>
                  <a:schemeClr val="tx1"/>
                </a:solidFill>
                <a:latin typeface="Montserrat" panose="00000500000000000000" pitchFamily="2" charset="-52"/>
              </a:rPr>
              <a:t>тип элемента</a:t>
            </a:r>
            <a:r>
              <a:rPr lang="en-US" sz="2800" b="1" dirty="0">
                <a:solidFill>
                  <a:schemeClr val="tx1"/>
                </a:solidFill>
                <a:latin typeface="Montserrat" panose="00000500000000000000" pitchFamily="2" charset="-52"/>
              </a:rPr>
              <a:t>&gt;] </a:t>
            </a:r>
            <a:endParaRPr lang="ru-RU" sz="2800" b="1" dirty="0">
              <a:solidFill>
                <a:schemeClr val="tx1"/>
              </a:solidFill>
              <a:latin typeface="Montserrat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86668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1C9D826-E322-4345-A1FC-BFFF33A0239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2" r="13822"/>
          <a:stretch>
            <a:fillRect/>
          </a:stretch>
        </p:blipFill>
        <p:spPr/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B66BC834-9DD1-454D-B26E-3944F41AB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30639" y="1431982"/>
            <a:ext cx="12370916" cy="101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Доступ к элементам массива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8878C5-FC80-46FD-B215-0584CA5D4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689" y="2664991"/>
            <a:ext cx="7929563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Переменными в массиве можно управлять как единым целым, просто указывая имя массива.</a:t>
            </a:r>
            <a:b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b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2400" b="1" dirty="0">
                <a:solidFill>
                  <a:srgbClr val="000000"/>
                </a:solidFill>
                <a:latin typeface="Montserrat" panose="00000500000000000000" pitchFamily="2" charset="-52"/>
              </a:rPr>
              <a:t>Но чаще всего работают с отдельными его элементами, для доступа к которым надо указать их индекс.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75A64C-BDB0-4543-A693-9D0659C5D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2203" y="7339693"/>
            <a:ext cx="5572125" cy="2125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Например:</a:t>
            </a:r>
            <a:b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A[1]:=</a:t>
            </a:r>
            <a: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Иванов</a:t>
            </a: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  <a:b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A[</a:t>
            </a:r>
            <a: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2</a:t>
            </a: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]:=</a:t>
            </a:r>
            <a: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Петров</a:t>
            </a: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EC7555-1590-46D7-A58B-21EE1B3DC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4960" y="10972800"/>
            <a:ext cx="4572000" cy="1448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A[1]:=s;</a:t>
            </a:r>
            <a:b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A[</a:t>
            </a:r>
            <a:r>
              <a:rPr lang="ru-RU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2</a:t>
            </a: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]:=s+10;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964685-2291-4757-9306-93F66163A7D8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C68F23-583A-4C14-85BB-FCB1BFA6FDA0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6B2FD302-28E7-483C-B34A-8EE0D0B6DF27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9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961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28B222-F5D7-468E-95DC-9E1A7C4739A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9" r="7189"/>
          <a:stretch>
            <a:fillRect/>
          </a:stretch>
        </p:blipFill>
        <p:spPr/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204C973D-1407-4D3E-A37B-9CBB6CAC9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9239" y="1431982"/>
            <a:ext cx="12370916" cy="101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Ввод одномерных массивов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005FD6-A008-41A0-B18F-9E062F5D0850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FF45C6-6912-48A0-BB26-529F120F5A4C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0D84FE6F-A90B-43FE-B6A4-450A2F3B7FD0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10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49359D9B-65A5-45B2-9E9C-2FBD993FB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28" y="2706461"/>
            <a:ext cx="8784772" cy="13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Вводить массив можно двумя способами – вручную с клавиатуры и с помощью организации цикла.</a:t>
            </a: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F794A459-1E2B-4D2A-86FF-7D49E60C2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28" y="4769325"/>
            <a:ext cx="2357438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7030A0"/>
                </a:solidFill>
                <a:latin typeface="Montserrat" panose="00000500000000000000" pitchFamily="2" charset="-52"/>
              </a:rPr>
              <a:t>Вручную с клавиатуры: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515DEA1B-BDD9-48A9-8D1C-F594E9895F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992" y="4769325"/>
            <a:ext cx="5500688" cy="2556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Dat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: </a:t>
            </a: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array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[1..10] </a:t>
            </a: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of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 </a:t>
            </a: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integer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;  </a:t>
            </a:r>
            <a:b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Dat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[1] := 12; </a:t>
            </a:r>
            <a:b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Dat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[2] := 15; </a:t>
            </a: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Dat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[3] := 17; </a:t>
            </a: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Dat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[4] := 15; </a:t>
            </a:r>
            <a:b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ru-RU" altLang="ru-RU" sz="3200" dirty="0" err="1">
                <a:solidFill>
                  <a:srgbClr val="000000"/>
                </a:solidFill>
                <a:latin typeface="Montserrat" panose="00000500000000000000" pitchFamily="2" charset="-52"/>
              </a:rPr>
              <a:t>Dat</a:t>
            </a:r>
            <a:r>
              <a:rPr lang="ru-RU" altLang="ru-RU" sz="3200" dirty="0">
                <a:solidFill>
                  <a:srgbClr val="000000"/>
                </a:solidFill>
                <a:latin typeface="Montserrat" panose="00000500000000000000" pitchFamily="2" charset="-52"/>
              </a:rPr>
              <a:t>[5] := 14; </a:t>
            </a: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514BD643-1020-4729-94FB-D54FCE08A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412" y="8054068"/>
            <a:ext cx="2765259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7030A0"/>
                </a:solidFill>
                <a:latin typeface="Montserrat" panose="00000500000000000000" pitchFamily="2" charset="-52"/>
              </a:rPr>
              <a:t>Организацией цикла: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18E7EF-EEC3-4EA9-9718-B35040DA5AE3}"/>
              </a:ext>
            </a:extLst>
          </p:cNvPr>
          <p:cNvSpPr txBox="1"/>
          <p:nvPr/>
        </p:nvSpPr>
        <p:spPr>
          <a:xfrm>
            <a:off x="5167992" y="8054068"/>
            <a:ext cx="620714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Montserrat" panose="00000500000000000000" pitchFamily="2" charset="-52"/>
              </a:rPr>
              <a:t>Var i: integer;</a:t>
            </a:r>
          </a:p>
          <a:p>
            <a:r>
              <a:rPr lang="en-US" sz="3200" dirty="0">
                <a:latin typeface="Montserrat" panose="00000500000000000000" pitchFamily="2" charset="-52"/>
              </a:rPr>
              <a:t>	X: array [1..30] of Integer;</a:t>
            </a:r>
          </a:p>
          <a:p>
            <a:r>
              <a:rPr lang="en-US" sz="3200" dirty="0">
                <a:latin typeface="Montserrat" panose="00000500000000000000" pitchFamily="2" charset="-52"/>
              </a:rPr>
              <a:t>Begin</a:t>
            </a:r>
          </a:p>
          <a:p>
            <a:r>
              <a:rPr lang="en-US" sz="3200" dirty="0">
                <a:latin typeface="Montserrat" panose="00000500000000000000" pitchFamily="2" charset="-52"/>
              </a:rPr>
              <a:t>	For i:=1 To 30 Do Read (X[</a:t>
            </a:r>
            <a:r>
              <a:rPr lang="en-US" sz="3200" dirty="0" err="1">
                <a:latin typeface="Montserrat" panose="00000500000000000000" pitchFamily="2" charset="-52"/>
              </a:rPr>
              <a:t>i</a:t>
            </a:r>
            <a:r>
              <a:rPr lang="en-US" sz="3200" dirty="0">
                <a:latin typeface="Montserrat" panose="00000500000000000000" pitchFamily="2" charset="-52"/>
              </a:rPr>
              <a:t>]);</a:t>
            </a:r>
          </a:p>
          <a:p>
            <a:r>
              <a:rPr lang="en-US" sz="3200" dirty="0">
                <a:latin typeface="Montserrat" panose="00000500000000000000" pitchFamily="2" charset="-52"/>
              </a:rPr>
              <a:t>End.</a:t>
            </a:r>
            <a:endParaRPr lang="ru-RU" sz="3200" dirty="0">
              <a:latin typeface="Montserrat" panose="00000500000000000000" pitchFamily="2" charset="-5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B8990-4AF4-406A-9AAC-2880FCBD3EA0}"/>
              </a:ext>
            </a:extLst>
          </p:cNvPr>
          <p:cNvSpPr txBox="1"/>
          <p:nvPr/>
        </p:nvSpPr>
        <p:spPr>
          <a:xfrm>
            <a:off x="1417767" y="11505906"/>
            <a:ext cx="99573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Montserrat" panose="00000500000000000000" pitchFamily="2" charset="-52"/>
              </a:rPr>
              <a:t>Массив </a:t>
            </a:r>
            <a:r>
              <a:rPr lang="en-US" sz="2400" dirty="0">
                <a:latin typeface="Montserrat" panose="00000500000000000000" pitchFamily="2" charset="-52"/>
              </a:rPr>
              <a:t>X </a:t>
            </a:r>
            <a:r>
              <a:rPr lang="ru-RU" sz="2400" dirty="0">
                <a:latin typeface="Montserrat" panose="00000500000000000000" pitchFamily="2" charset="-52"/>
              </a:rPr>
              <a:t>вводиться с помощью цикла с параметром,</a:t>
            </a:r>
          </a:p>
          <a:p>
            <a:r>
              <a:rPr lang="ru-RU" sz="2400" dirty="0">
                <a:latin typeface="Montserrat" panose="00000500000000000000" pitchFamily="2" charset="-52"/>
              </a:rPr>
              <a:t>Где в качестве параметра используется индекс элемента массива </a:t>
            </a:r>
            <a:r>
              <a:rPr lang="en-US" sz="2400" dirty="0">
                <a:latin typeface="Montserrat" panose="00000500000000000000" pitchFamily="2" charset="-52"/>
              </a:rPr>
              <a:t>(</a:t>
            </a:r>
            <a:r>
              <a:rPr lang="en-US" sz="2400" dirty="0" err="1">
                <a:latin typeface="Montserrat" panose="00000500000000000000" pitchFamily="2" charset="-52"/>
              </a:rPr>
              <a:t>i</a:t>
            </a:r>
            <a:r>
              <a:rPr lang="en-US" sz="2400" dirty="0">
                <a:latin typeface="Montserrat" panose="00000500000000000000" pitchFamily="2" charset="-52"/>
              </a:rPr>
              <a:t>).</a:t>
            </a:r>
            <a:endParaRPr lang="ru-RU" sz="2400" dirty="0">
              <a:latin typeface="Montserrat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990333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353755E-FCB6-46F9-86BC-F08BA4C2CD9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9" r="7189"/>
          <a:stretch>
            <a:fillRect/>
          </a:stretch>
        </p:blipFill>
        <p:spPr/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9EFDD5-7E4C-4717-8364-35EAD9E2332D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3939EC-0BCD-4081-A7E6-7D2915EB2E9F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6A81E8-5A23-476C-A0FC-0A9F8FF0E589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11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7E5970BE-4AB0-4EDC-B9E2-84F4830C36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9239" y="1431982"/>
            <a:ext cx="12370916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Вывод одномерного массива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51480A09-A824-464B-9DE0-C64DD2BB2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2" y="2539082"/>
            <a:ext cx="8128493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2060"/>
                </a:solidFill>
                <a:latin typeface="Montserrat" panose="00000500000000000000" pitchFamily="2" charset="-52"/>
              </a:rPr>
              <a:t>Вывод массива организуется как обычно в</a:t>
            </a:r>
            <a:r>
              <a:rPr lang="en-US" altLang="ru-RU" sz="2400" b="1" dirty="0">
                <a:solidFill>
                  <a:srgbClr val="002060"/>
                </a:solidFill>
                <a:latin typeface="Montserrat" panose="00000500000000000000" pitchFamily="2" charset="-52"/>
              </a:rPr>
              <a:t> Pascal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4A5E9D33-3B1E-4E02-9CCC-8B4FB1F46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2" y="4919403"/>
            <a:ext cx="9321574" cy="5511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Const  N=10;</a:t>
            </a:r>
            <a:b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Var mas: array [1..N] of integer;</a:t>
            </a:r>
          </a:p>
          <a:p>
            <a:pPr eaLnBrk="1" hangingPunct="1">
              <a:buClrTx/>
              <a:buFontTx/>
              <a:buNone/>
            </a:pP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i: integer;</a:t>
            </a:r>
            <a:b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Begin</a:t>
            </a:r>
            <a:b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For i:=1 to N do</a:t>
            </a:r>
            <a:b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mas [</a:t>
            </a:r>
            <a:r>
              <a:rPr lang="en-US" altLang="ru-RU" sz="44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i</a:t>
            </a: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]:=1;</a:t>
            </a:r>
            <a:b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 (mas);</a:t>
            </a:r>
            <a:b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</a:br>
            <a:r>
              <a:rPr lang="en-US" altLang="ru-RU" sz="4400" b="1" dirty="0">
                <a:solidFill>
                  <a:srgbClr val="000000"/>
                </a:solidFill>
                <a:latin typeface="Montserrat" panose="00000500000000000000" pitchFamily="2" charset="-52"/>
              </a:rPr>
              <a:t>end.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572A479E-A77B-499C-9DA8-E624291BC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10923814"/>
            <a:ext cx="7737701" cy="1202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2400" b="1" dirty="0">
                <a:solidFill>
                  <a:srgbClr val="002060"/>
                </a:solidFill>
                <a:latin typeface="Montserrat" panose="00000500000000000000" pitchFamily="2" charset="-52"/>
              </a:rPr>
              <a:t>Например, в результате выполнения этой программы будет выведено следующее:</a:t>
            </a:r>
            <a:br>
              <a:rPr lang="ru-RU" altLang="ru-RU" sz="2400" b="1" dirty="0">
                <a:solidFill>
                  <a:srgbClr val="002060"/>
                </a:solidFill>
                <a:latin typeface="Montserrat" panose="00000500000000000000" pitchFamily="2" charset="-52"/>
              </a:rPr>
            </a:br>
            <a:r>
              <a:rPr lang="en-US" altLang="ru-RU" sz="2400" b="1" dirty="0">
                <a:solidFill>
                  <a:srgbClr val="002060"/>
                </a:solidFill>
                <a:latin typeface="Montserrat" panose="00000500000000000000" pitchFamily="2" charset="-52"/>
              </a:rPr>
              <a:t>[1, 2, 3, 4, 5, 6, 7, 8, 9, 10]</a:t>
            </a:r>
          </a:p>
        </p:txBody>
      </p:sp>
    </p:spTree>
    <p:extLst>
      <p:ext uri="{BB962C8B-B14F-4D97-AF65-F5344CB8AC3E}">
        <p14:creationId xmlns:p14="http://schemas.microsoft.com/office/powerpoint/2010/main" val="3565370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зображение">
            <a:extLst>
              <a:ext uri="{FF2B5EF4-FFF2-40B4-BE49-F238E27FC236}">
                <a16:creationId xmlns:a16="http://schemas.microsoft.com/office/drawing/2014/main" id="{98CF459E-E794-4571-A17F-D526C7509772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r="1387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EDD906-9F52-463C-95E9-E83A2482B81E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4B7DC6-DD3C-4CDF-869A-BEED1BF4456F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83BB697A-AAF2-4062-9F57-01EE78B1D457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12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E16931-7383-41DD-A31A-582470BF9621}"/>
              </a:ext>
            </a:extLst>
          </p:cNvPr>
          <p:cNvSpPr txBox="1"/>
          <p:nvPr/>
        </p:nvSpPr>
        <p:spPr>
          <a:xfrm>
            <a:off x="957654" y="4525979"/>
            <a:ext cx="12758346" cy="7848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program 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MaxElemMassive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</a:p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var</a:t>
            </a:r>
          </a:p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  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a: </a:t>
            </a:r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array 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-52"/>
              </a:rPr>
              <a:t>[</a:t>
            </a:r>
            <a:r>
              <a:rPr lang="en-US" sz="2800" dirty="0">
                <a:solidFill>
                  <a:srgbClr val="006400"/>
                </a:solidFill>
                <a:latin typeface="Montserrat" panose="00000500000000000000" pitchFamily="2" charset="-52"/>
              </a:rPr>
              <a:t>1..100</a:t>
            </a:r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-52"/>
              </a:rPr>
              <a:t>] </a:t>
            </a:r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of </a:t>
            </a:r>
            <a:r>
              <a:rPr lang="en-US" sz="2800" dirty="0">
                <a:solidFill>
                  <a:srgbClr val="0000FF"/>
                </a:solidFill>
                <a:latin typeface="Montserrat" panose="00000500000000000000" pitchFamily="2" charset="-52"/>
              </a:rPr>
              <a:t>integer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</a:p>
          <a:p>
            <a:r>
              <a:rPr lang="en-US" sz="2800" dirty="0">
                <a:solidFill>
                  <a:srgbClr val="000000"/>
                </a:solidFill>
                <a:latin typeface="Montserrat" panose="00000500000000000000" pitchFamily="2" charset="-52"/>
              </a:rPr>
              <a:t> 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i,max,n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: </a:t>
            </a:r>
            <a:r>
              <a:rPr lang="en-US" sz="2800" b="0" dirty="0">
                <a:solidFill>
                  <a:srgbClr val="0000FF"/>
                </a:solidFill>
                <a:latin typeface="Montserrat" panose="00000500000000000000" pitchFamily="2" charset="-52"/>
              </a:rPr>
              <a:t>integer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</a:p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begin</a:t>
            </a:r>
          </a:p>
          <a:p>
            <a:r>
              <a:rPr 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</a:t>
            </a:r>
            <a:r>
              <a:rPr lang="ru-RU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(</a:t>
            </a:r>
            <a:r>
              <a:rPr lang="ru-RU" sz="2800" b="0" dirty="0">
                <a:solidFill>
                  <a:srgbClr val="0000FF"/>
                </a:solidFill>
                <a:latin typeface="Montserrat" panose="00000500000000000000" pitchFamily="2" charset="-52"/>
              </a:rPr>
              <a:t>'Введите размер массива (но не больше 100)' 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);</a:t>
            </a:r>
          </a:p>
          <a:p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 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Readln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(n);</a:t>
            </a:r>
            <a:endParaRPr lang="ru-RU" sz="2800" b="0" dirty="0">
              <a:solidFill>
                <a:srgbClr val="000000"/>
              </a:solidFill>
              <a:latin typeface="Montserrat" panose="00000500000000000000" pitchFamily="2" charset="-52"/>
            </a:endParaRPr>
          </a:p>
          <a:p>
            <a:r>
              <a:rPr lang="pt-BR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 </a:t>
            </a:r>
            <a:r>
              <a:rPr lang="pt-BR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for </a:t>
            </a:r>
            <a:r>
              <a:rPr lang="pt-BR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i:=</a:t>
            </a:r>
            <a:r>
              <a:rPr lang="pt-BR" sz="2800" b="0" dirty="0">
                <a:solidFill>
                  <a:srgbClr val="006400"/>
                </a:solidFill>
                <a:latin typeface="Montserrat" panose="00000500000000000000" pitchFamily="2" charset="-52"/>
              </a:rPr>
              <a:t>1 </a:t>
            </a:r>
            <a:r>
              <a:rPr lang="pt-BR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to </a:t>
            </a:r>
            <a:r>
              <a:rPr lang="pt-BR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n </a:t>
            </a:r>
            <a:r>
              <a:rPr lang="pt-BR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do</a:t>
            </a:r>
          </a:p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begin</a:t>
            </a:r>
          </a:p>
          <a:p>
            <a:r>
              <a:rPr lang="ru-RU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      </a:t>
            </a:r>
            <a:r>
              <a:rPr lang="ru-RU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(</a:t>
            </a:r>
            <a:r>
              <a:rPr lang="ru-RU" sz="2800" b="0" dirty="0">
                <a:solidFill>
                  <a:srgbClr val="0000FF"/>
                </a:solidFill>
                <a:latin typeface="Montserrat" panose="00000500000000000000" pitchFamily="2" charset="-52"/>
              </a:rPr>
              <a:t>'Введите значение элемента массива под номером '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,i );</a:t>
            </a:r>
          </a:p>
          <a:p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    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Readln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( a[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i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]);</a:t>
            </a:r>
          </a:p>
          <a:p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 </a:t>
            </a:r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end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;</a:t>
            </a:r>
          </a:p>
          <a:p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max:= a[</a:t>
            </a:r>
            <a:r>
              <a:rPr lang="en-US" sz="2800" b="0" dirty="0">
                <a:solidFill>
                  <a:srgbClr val="006400"/>
                </a:solidFill>
                <a:latin typeface="Montserrat" panose="00000500000000000000" pitchFamily="2" charset="-52"/>
              </a:rPr>
              <a:t>1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];</a:t>
            </a:r>
          </a:p>
          <a:p>
            <a:r>
              <a:rPr lang="pt-BR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</a:t>
            </a:r>
            <a:r>
              <a:rPr lang="pt-BR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for </a:t>
            </a:r>
            <a:r>
              <a:rPr lang="pt-BR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i:=</a:t>
            </a:r>
            <a:r>
              <a:rPr lang="pt-BR" sz="2800" b="0" dirty="0">
                <a:solidFill>
                  <a:srgbClr val="006400"/>
                </a:solidFill>
                <a:latin typeface="Montserrat" panose="00000500000000000000" pitchFamily="2" charset="-52"/>
              </a:rPr>
              <a:t>1 </a:t>
            </a:r>
            <a:r>
              <a:rPr lang="pt-BR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to </a:t>
            </a:r>
            <a:r>
              <a:rPr lang="pt-BR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n </a:t>
            </a:r>
            <a:r>
              <a:rPr lang="pt-BR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do</a:t>
            </a:r>
          </a:p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  if 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a[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i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] &gt; max </a:t>
            </a:r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then 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max:=a[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i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];</a:t>
            </a:r>
          </a:p>
          <a:p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 </a:t>
            </a:r>
            <a:r>
              <a:rPr lang="ru-RU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writeln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(</a:t>
            </a:r>
            <a:r>
              <a:rPr lang="ru-RU" sz="2800" b="0" dirty="0">
                <a:solidFill>
                  <a:srgbClr val="0000FF"/>
                </a:solidFill>
                <a:latin typeface="Montserrat" panose="00000500000000000000" pitchFamily="2" charset="-52"/>
              </a:rPr>
              <a:t>'Элемент с максимальным значением: '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, </a:t>
            </a:r>
            <a:r>
              <a:rPr lang="ru-RU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max</a:t>
            </a:r>
            <a:r>
              <a:rPr lang="ru-RU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);</a:t>
            </a:r>
          </a:p>
          <a:p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 </a:t>
            </a:r>
            <a:r>
              <a:rPr lang="en-US" sz="2800" b="0" dirty="0" err="1">
                <a:solidFill>
                  <a:srgbClr val="000000"/>
                </a:solidFill>
                <a:latin typeface="Montserrat" panose="00000500000000000000" pitchFamily="2" charset="-52"/>
              </a:rPr>
              <a:t>readln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();</a:t>
            </a:r>
          </a:p>
          <a:p>
            <a:r>
              <a:rPr lang="en-US" sz="2800" b="1" dirty="0">
                <a:solidFill>
                  <a:srgbClr val="000000"/>
                </a:solidFill>
                <a:latin typeface="Montserrat" panose="00000500000000000000" pitchFamily="2" charset="-52"/>
              </a:rPr>
              <a:t>end</a:t>
            </a:r>
            <a:r>
              <a:rPr lang="en-US" sz="2800" b="0" dirty="0">
                <a:solidFill>
                  <a:srgbClr val="000000"/>
                </a:solidFill>
                <a:latin typeface="Montserrat" panose="00000500000000000000" pitchFamily="2" charset="-52"/>
              </a:rPr>
              <a:t>.</a:t>
            </a:r>
            <a:endParaRPr lang="ru-RU" sz="2800" dirty="0">
              <a:latin typeface="Montserrat" panose="00000500000000000000" pitchFamily="2" charset="-52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8222A6BE-5962-4AA1-BE00-094790707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59967"/>
            <a:ext cx="12370916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6000" b="1" dirty="0">
                <a:solidFill>
                  <a:schemeClr val="tx1"/>
                </a:solidFill>
                <a:latin typeface="Montserrat" panose="00000500000000000000" pitchFamily="2" charset="-52"/>
              </a:rPr>
              <a:t>Найти максимальный элемент массива</a:t>
            </a:r>
          </a:p>
        </p:txBody>
      </p:sp>
    </p:spTree>
    <p:extLst>
      <p:ext uri="{BB962C8B-B14F-4D97-AF65-F5344CB8AC3E}">
        <p14:creationId xmlns:p14="http://schemas.microsoft.com/office/powerpoint/2010/main" val="30981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BA30B47-8D1F-4BAF-9CD7-D6C1149490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71" y="1175658"/>
            <a:ext cx="16720457" cy="1254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0656E5-9B14-431C-8324-E84EA04D3E41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7D8534-A22A-4CE5-9727-CAC139B1BBD1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4AFCD6B7-666C-43BD-8549-6AB56D8440BF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13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051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0103BF-657B-4A19-8D41-03EB4169BF64}"/>
              </a:ext>
            </a:extLst>
          </p:cNvPr>
          <p:cNvSpPr txBox="1"/>
          <p:nvPr/>
        </p:nvSpPr>
        <p:spPr>
          <a:xfrm>
            <a:off x="4500956" y="640620"/>
            <a:ext cx="2978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spc="300" dirty="0">
                <a:solidFill>
                  <a:srgbClr val="3D3D3D"/>
                </a:solidFill>
                <a:latin typeface="Montserrat Light" panose="00000400000000000000" pitchFamily="50" charset="0"/>
              </a:rPr>
              <a:t>Одномерные массивы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62FB83-6CA6-4D62-A7AF-5673AFB52300}"/>
              </a:ext>
            </a:extLst>
          </p:cNvPr>
          <p:cNvSpPr txBox="1"/>
          <p:nvPr/>
        </p:nvSpPr>
        <p:spPr>
          <a:xfrm>
            <a:off x="647412" y="591829"/>
            <a:ext cx="1266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pc="300" dirty="0">
                <a:solidFill>
                  <a:srgbClr val="3D3D3D"/>
                </a:solidFill>
                <a:latin typeface="Montserrat SemiBold" panose="00000700000000000000" pitchFamily="50" charset="0"/>
              </a:rPr>
              <a:t>Pascal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BE34CB-BCBA-4C35-975B-D6A2C5C0DD46}"/>
              </a:ext>
            </a:extLst>
          </p:cNvPr>
          <p:cNvSpPr txBox="1">
            <a:spLocks/>
          </p:cNvSpPr>
          <p:nvPr/>
        </p:nvSpPr>
        <p:spPr>
          <a:xfrm>
            <a:off x="22893338" y="444500"/>
            <a:ext cx="1490662" cy="730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ABE8B28-86F0-405B-89C4-FE8625ED0510}" type="slidenum">
              <a:rPr lang="en-US" sz="4000" smtClean="0">
                <a:solidFill>
                  <a:srgbClr val="CDC1B1"/>
                </a:solidFill>
                <a:latin typeface="Montserrat Black" panose="00000A00000000000000" pitchFamily="50" charset="0"/>
              </a:rPr>
              <a:pPr/>
              <a:t>14</a:t>
            </a:fld>
            <a:endParaRPr lang="en-US" sz="4000" dirty="0">
              <a:solidFill>
                <a:srgbClr val="CDC1B1"/>
              </a:solidFill>
              <a:latin typeface="Montserrat Black" panose="00000A00000000000000" pitchFamily="50" charset="0"/>
            </a:endParaRPr>
          </a:p>
        </p:txBody>
      </p:sp>
      <p:pic>
        <p:nvPicPr>
          <p:cNvPr id="7" name="Google Shape;5260;p698">
            <a:extLst>
              <a:ext uri="{FF2B5EF4-FFF2-40B4-BE49-F238E27FC236}">
                <a16:creationId xmlns:a16="http://schemas.microsoft.com/office/drawing/2014/main" id="{F3739293-7932-4B73-A1CA-5B4ED760874D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1306284"/>
            <a:ext cx="24384000" cy="12409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7929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CDC1B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</TotalTime>
  <Words>913</Words>
  <Application>Microsoft Office PowerPoint</Application>
  <PresentationFormat>Произвольный</PresentationFormat>
  <Paragraphs>177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Calibri</vt:lpstr>
      <vt:lpstr>Montserrat</vt:lpstr>
      <vt:lpstr>Montserrat Black</vt:lpstr>
      <vt:lpstr>Montserrat ExtraBold</vt:lpstr>
      <vt:lpstr>Montserrat Light</vt:lpstr>
      <vt:lpstr>Montserrat SemiBold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Дмитрий Колодин</dc:creator>
  <cp:lastModifiedBy>Дмитрий Колодин</cp:lastModifiedBy>
  <cp:revision>262</cp:revision>
  <dcterms:created xsi:type="dcterms:W3CDTF">2019-06-03T14:40:30Z</dcterms:created>
  <dcterms:modified xsi:type="dcterms:W3CDTF">2022-04-14T20:32:18Z</dcterms:modified>
</cp:coreProperties>
</file>