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68" r:id="rId3"/>
    <p:sldId id="261" r:id="rId4"/>
    <p:sldId id="264" r:id="rId5"/>
    <p:sldId id="267" r:id="rId6"/>
    <p:sldId id="265" r:id="rId7"/>
    <p:sldId id="266" r:id="rId8"/>
    <p:sldId id="262" r:id="rId9"/>
    <p:sldId id="259" r:id="rId10"/>
    <p:sldId id="263" r:id="rId11"/>
    <p:sldId id="260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0CB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355861A2-B943-4A39-B092-CE44D12284E9}" type="datetimeFigureOut">
              <a:rPr lang="ru-RU" smtClean="0"/>
              <a:pPr/>
              <a:t>19.01.2022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6489BE2D-01DF-460B-A8F9-DD3AE56580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44;&#1086;&#1082;&#1091;&#1084;&#1077;&#1085;&#1090;&#1099;\&#1054;&#1090;&#1082;&#1088;&#1099;&#1090;&#1099;&#1081;%20&#1091;&#1088;&#1086;&#1082;%20&#1087;&#1086;%20&#1054;&#1044;&#1053;&#1050;%20&#1053;&#1056;\&#1054;&#1090;&#1082;&#1088;&#1099;&#1090;&#1099;&#1081;%20&#1091;&#1088;&#1086;&#1082;%2018.02.21%20&#1054;&#1044;&#1053;&#1050;%20&#1053;&#1056;\&#1064;&#1077;&#1078;&#1101;&#1088;&#1101;%20&#1061;&#1072;&#1081;&#1088;&#1077;&#1090;&#1076;&#1080;&#1085;&#1086;&#1074;&#1099;&#1093;.mp4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44;&#1086;&#1082;&#1091;&#1084;&#1077;&#1085;&#1090;&#1099;\&#1054;&#1090;&#1082;&#1088;&#1099;&#1090;&#1099;&#1081;%20&#1091;&#1088;&#1086;&#1082;%20&#1087;&#1086;%20&#1054;&#1044;&#1053;&#1050;%20&#1053;&#1056;\&#1054;&#1090;&#1082;&#1088;&#1099;&#1090;&#1099;&#1081;%20&#1091;&#1088;&#1086;&#1082;%2018.02.21%20&#1054;&#1044;&#1053;&#1050;%20&#1053;&#1056;\&#1041;&#1072;&#1096;&#1082;&#1080;&#1088;&#1089;&#1082;&#1080;&#1081;%20&#1090;&#1072;&#1085;&#1077;&#1094;%20&#1041;&#1080;&#1096;&#1073;&#1072;&#1088;&#1084;&#1072;&#1082;.mp4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44;&#1086;&#1082;&#1091;&#1084;&#1077;&#1085;&#1090;&#1099;\&#1054;&#1090;&#1082;&#1088;&#1099;&#1090;&#1099;&#1081;%20&#1091;&#1088;&#1086;&#1082;%20&#1087;&#1086;%20&#1054;&#1044;&#1053;&#1050;%20&#1053;&#1056;\&#1054;&#1090;&#1082;&#1088;&#1099;&#1090;&#1099;&#1081;%20&#1091;&#1088;&#1086;&#1082;%2018.02.21%20&#1054;&#1044;&#1053;&#1050;%20&#1053;&#1056;\&#1057;&#1077;&#1084;&#1077;&#1081;&#1085;&#1099;&#1081;%20&#1072;&#1083;&#1100;&#1073;&#1086;&#1084;%20&#1052;&#1091;&#1092;&#1090;&#1072;&#1093;&#1086;&#1074;&#1099;.mp4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D:\&#1044;&#1086;&#1082;&#1091;&#1084;&#1077;&#1085;&#1090;&#1099;\&#1054;&#1090;&#1082;&#1088;&#1099;&#1090;&#1099;&#1081;%20&#1091;&#1088;&#1086;&#1082;%20&#1087;&#1086;%20&#1054;&#1044;&#1053;&#1050;%20&#1053;&#1056;\&#1054;&#1090;&#1082;&#1088;&#1099;&#1090;&#1099;&#1081;%20&#1091;&#1088;&#1086;&#1082;%2018.02.21%20&#1054;&#1044;&#1053;&#1050;%20&#1053;&#1056;\&#1051;&#1080;&#1079;&#1072;%20.mp4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8001056" cy="4382547"/>
          </a:xfrm>
        </p:spPr>
        <p:txBody>
          <a:bodyPr>
            <a:normAutofit/>
          </a:bodyPr>
          <a:lstStyle/>
          <a:p>
            <a:pPr algn="ctr"/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Семья </a:t>
            </a:r>
            <a:r>
              <a:rPr lang="ru-RU" sz="4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– хранитель духовных ценностей, </a:t>
            </a:r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обычаев </a:t>
            </a:r>
            <a:r>
              <a:rPr lang="ru-RU" sz="4400" b="1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44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традиции</a:t>
            </a:r>
            <a:r>
              <a:rPr lang="ru-RU" sz="44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400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85720" y="1000108"/>
            <a:ext cx="8501122" cy="3357586"/>
          </a:xfrm>
        </p:spPr>
        <p:txBody>
          <a:bodyPr>
            <a:noAutofit/>
          </a:bodyPr>
          <a:lstStyle/>
          <a:p>
            <a:pPr algn="ctr"/>
            <a: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16 февраля</a:t>
            </a:r>
            <a:b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Классная работа </a:t>
            </a:r>
            <a:b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Семья – хранитель духовных ценностей, </a:t>
            </a:r>
            <a:b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обычаев и традиции </a:t>
            </a:r>
            <a:endParaRPr lang="ru-RU" sz="4000" dirty="0">
              <a:solidFill>
                <a:srgbClr val="380CB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357166"/>
            <a:ext cx="8183880" cy="5572164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ru-RU" sz="3600" i="1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Семья — это очень важная социальная единица, которая находится под охраной закона.</a:t>
            </a:r>
            <a:endParaRPr lang="ru-RU" sz="3600" dirty="0" smtClean="0">
              <a:solidFill>
                <a:srgbClr val="380CB4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3600" i="1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Семья — это сообщество, основанное на браке супругов, связанных духовно, общностью быта и взаимной моральной ответственностью.</a:t>
            </a:r>
            <a:endParaRPr lang="ru-RU" sz="3600" i="1" dirty="0">
              <a:solidFill>
                <a:srgbClr val="380CB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Шежэрэ Хайретдиновых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2" y="285728"/>
            <a:ext cx="8715436" cy="6357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Башкирский танец Бишбармак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2" y="126169"/>
            <a:ext cx="8715436" cy="65365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емейный альбом Муфтаховы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2" y="34496"/>
            <a:ext cx="8715436" cy="65365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Лиза 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14282" y="126169"/>
            <a:ext cx="8715436" cy="65365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715436" cy="621510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Раз, два, три, четыре  (хлопаем в ладоши)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Кто живёт у нас в квартире?  (шагаем на месте)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Раз, два, три, четыре, пять  (прыжки на месте)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Всех могу пересчитать: (шагаем на месте)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Папа, мама, брат, сестра (хлопаем в ладоши)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Кошка Мурка, два котёнка, (наклоны туловища вправо и влево)</a:t>
            </a:r>
          </a:p>
          <a:p>
            <a:pPr>
              <a:lnSpc>
                <a:spcPct val="150000"/>
              </a:lnSpc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Мой сверчок, щегол и я (повороты туловища вправо и влево)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500042"/>
            <a:ext cx="8183880" cy="857256"/>
          </a:xfrm>
        </p:spPr>
        <p:txBody>
          <a:bodyPr>
            <a:normAutofit/>
          </a:bodyPr>
          <a:lstStyle/>
          <a:p>
            <a:pPr algn="ctr"/>
            <a:r>
              <a:rPr lang="ru-RU" b="0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Упражнение «Закончить предложения» </a:t>
            </a:r>
            <a:endParaRPr lang="ru-RU" b="0" dirty="0">
              <a:solidFill>
                <a:srgbClr val="380CB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500174"/>
            <a:ext cx="8501122" cy="5357826"/>
          </a:xfrm>
        </p:spPr>
        <p:txBody>
          <a:bodyPr/>
          <a:lstStyle/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Я хочу, чтобы  моя семья была …</a:t>
            </a: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Семья будет счастливой, если …</a:t>
            </a: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Главными  для семьи являются следующие ценности...</a:t>
            </a: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 мои обязанности как члена семьи входит…</a:t>
            </a:r>
          </a:p>
          <a:p>
            <a:r>
              <a:rPr lang="ru-RU" sz="32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Став родителем, я буду стремиться вложить в своего ребёнка...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30352"/>
            <a:ext cx="8358246" cy="5398978"/>
          </a:xfrm>
        </p:spPr>
        <p:txBody>
          <a:bodyPr/>
          <a:lstStyle/>
          <a:p>
            <a:pPr lvl="0" algn="ctr">
              <a:lnSpc>
                <a:spcPct val="150000"/>
              </a:lnSpc>
              <a:buNone/>
            </a:pPr>
            <a:r>
              <a:rPr lang="ru-RU" dirty="0" smtClean="0">
                <a:solidFill>
                  <a:srgbClr val="380CB4"/>
                </a:solidFill>
                <a:latin typeface="Times New Roman" pitchFamily="18" charset="0"/>
                <a:cs typeface="Times New Roman" pitchFamily="18" charset="0"/>
              </a:rPr>
              <a:t>Домашнее задание на выбор:</a:t>
            </a:r>
          </a:p>
          <a:p>
            <a:pPr lvl="0"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1. Выписать из учебника, стр.78, советы хороших отношении;</a:t>
            </a:r>
          </a:p>
          <a:p>
            <a:pPr lvl="0"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 Составить рассказ об одном из членов семьи;</a:t>
            </a:r>
          </a:p>
          <a:p>
            <a:pPr lvl="0"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 Придумать герб семьи;</a:t>
            </a:r>
          </a:p>
          <a:p>
            <a:pPr lvl="0">
              <a:lnSpc>
                <a:spcPct val="150000"/>
              </a:lnSpc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 Написать сочинение о своей семье.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357166"/>
            <a:ext cx="8429684" cy="6215106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Давайте  семейные ценности чтить,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Давайте всегда своих близких любить,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Ведь только в семье мы поддержку найдем,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Пусть будет всегда полной чашей ваш дом.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Пусть дети и взрослые помнят всегда –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Семья – это главное! Через года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Сумейте вы счастье свое пронести,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3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Пускай только лучшее ждет впереди!</a:t>
            </a:r>
            <a:endParaRPr lang="ru-RU" sz="3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95</TotalTime>
  <Words>195</Words>
  <Application>Microsoft Office PowerPoint</Application>
  <PresentationFormat>Экран (4:3)</PresentationFormat>
  <Paragraphs>30</Paragraphs>
  <Slides>11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Семья – хранитель духовных ценностей,  обычаев и традиции </vt:lpstr>
      <vt:lpstr>16 февраля Классная работа  Семья – хранитель духовных ценностей,  обычаев и традиции </vt:lpstr>
      <vt:lpstr>Слайд 3</vt:lpstr>
      <vt:lpstr>Слайд 4</vt:lpstr>
      <vt:lpstr>Слайд 5</vt:lpstr>
      <vt:lpstr>Слайд 6</vt:lpstr>
      <vt:lpstr>Слайд 7</vt:lpstr>
      <vt:lpstr>Слайд 8</vt:lpstr>
      <vt:lpstr>Упражнение «Закончить предложения»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«Семья – хранитель духовных ценностей, обычаев и традиции»</dc:title>
  <dc:creator>Эльза</dc:creator>
  <cp:lastModifiedBy>Эльза</cp:lastModifiedBy>
  <cp:revision>13</cp:revision>
  <dcterms:created xsi:type="dcterms:W3CDTF">2021-02-14T17:05:05Z</dcterms:created>
  <dcterms:modified xsi:type="dcterms:W3CDTF">2022-01-19T13:32:12Z</dcterms:modified>
</cp:coreProperties>
</file>