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3" r:id="rId3"/>
    <p:sldId id="270" r:id="rId4"/>
    <p:sldId id="333" r:id="rId5"/>
    <p:sldId id="285" r:id="rId6"/>
    <p:sldId id="286" r:id="rId7"/>
    <p:sldId id="288" r:id="rId8"/>
    <p:sldId id="291" r:id="rId9"/>
    <p:sldId id="290" r:id="rId10"/>
    <p:sldId id="293" r:id="rId11"/>
    <p:sldId id="298" r:id="rId12"/>
    <p:sldId id="297" r:id="rId13"/>
    <p:sldId id="296" r:id="rId14"/>
    <p:sldId id="300" r:id="rId15"/>
    <p:sldId id="304" r:id="rId16"/>
    <p:sldId id="308" r:id="rId17"/>
    <p:sldId id="306" r:id="rId18"/>
    <p:sldId id="314" r:id="rId19"/>
    <p:sldId id="310" r:id="rId20"/>
    <p:sldId id="312" r:id="rId21"/>
    <p:sldId id="316" r:id="rId22"/>
    <p:sldId id="320" r:id="rId23"/>
    <p:sldId id="322" r:id="rId24"/>
    <p:sldId id="324" r:id="rId25"/>
    <p:sldId id="326" r:id="rId26"/>
    <p:sldId id="329" r:id="rId27"/>
  </p:sldIdLst>
  <p:sldSz cx="9144000" cy="6858000" type="screen4x3"/>
  <p:notesSz cx="6858000" cy="9144000"/>
  <p:embeddedFontLst>
    <p:embeddedFont>
      <p:font typeface="Matilda" panose="020B0604020202020204" charset="0"/>
      <p:regular r:id="rId2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A62C"/>
    <a:srgbClr val="8E0000"/>
    <a:srgbClr val="B05408"/>
    <a:srgbClr val="5F9127"/>
    <a:srgbClr val="456A1C"/>
    <a:srgbClr val="DEA900"/>
    <a:srgbClr val="E4931C"/>
    <a:srgbClr val="FFE89F"/>
    <a:srgbClr val="008080"/>
    <a:srgbClr val="2770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7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008689" y="1772816"/>
            <a:ext cx="7056784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dirty="0" smtClean="0">
                <a:ln w="11430"/>
                <a:blipFill dpi="0" rotWithShape="1">
                  <a:blip r:embed="rId4"/>
                  <a:srcRect/>
                  <a:tile tx="0" ty="0" sx="50000" sy="5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«В поисках короля и королевы осени»</a:t>
            </a:r>
            <a:endParaRPr kumimoji="0" lang="ru-RU" sz="6600" b="1" i="0" u="none" strike="noStrike" kern="1200" normalizeH="0" baseline="0" noProof="0" dirty="0" smtClean="0">
              <a:ln w="11430"/>
              <a:blipFill dpi="0" rotWithShape="1">
                <a:blip r:embed="rId4"/>
                <a:srcRect/>
                <a:tile tx="0" ty="0" sx="50000" sy="50000" flip="none" algn="tl"/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62220" y="548680"/>
            <a:ext cx="4536504" cy="992832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5400" b="1" i="1" dirty="0" smtClean="0">
                <a:solidFill>
                  <a:srgbClr val="8E0000"/>
                </a:solidFill>
                <a:latin typeface="Times New Roman" pitchFamily="18" charset="0"/>
                <a:cs typeface="Times New Roman" pitchFamily="18" charset="0"/>
              </a:rPr>
              <a:t>ИГРА-КВЕСТ </a:t>
            </a:r>
          </a:p>
          <a:p>
            <a:pPr>
              <a:spcBef>
                <a:spcPts val="0"/>
              </a:spcBef>
              <a:buNone/>
            </a:pPr>
            <a:endPara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истратор\Desktop\Новая папка\fall leaves clip art_19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95"/>
          <a:stretch/>
        </p:blipFill>
        <p:spPr bwMode="auto">
          <a:xfrm>
            <a:off x="755576" y="6381328"/>
            <a:ext cx="8280920" cy="47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1625" l="10000" r="90000">
                        <a14:foregroundMark x1="42750" y1="51125" x2="42750" y2="51125"/>
                        <a14:foregroundMark x1="42625" y1="48375" x2="42625" y2="48375"/>
                        <a14:foregroundMark x1="60625" y1="49625" x2="60625" y2="49625"/>
                        <a14:foregroundMark x1="56500" y1="47250" x2="56500" y2="47250"/>
                        <a14:foregroundMark x1="55875" y1="51500" x2="55875" y2="51500"/>
                        <a14:foregroundMark x1="50500" y1="59375" x2="50500" y2="59375"/>
                        <a14:foregroundMark x1="46750" y1="70625" x2="46750" y2="70625"/>
                        <a14:foregroundMark x1="55500" y1="58875" x2="55500" y2="58875"/>
                        <a14:foregroundMark x1="45750" y1="58250" x2="45750" y2="58250"/>
                        <a14:foregroundMark x1="46375" y1="47750" x2="46375" y2="47750"/>
                        <a14:foregroundMark x1="41250" y1="46625" x2="41250" y2="46625"/>
                        <a14:foregroundMark x1="39250" y1="51500" x2="39250" y2="51500"/>
                        <a14:foregroundMark x1="45000" y1="51750" x2="45000" y2="51750"/>
                        <a14:foregroundMark x1="45375" y1="49625" x2="45375" y2="49625"/>
                        <a14:foregroundMark x1="60250" y1="52125" x2="60250" y2="52125"/>
                        <a14:foregroundMark x1="59875" y1="48125" x2="59875" y2="48125"/>
                        <a14:foregroundMark x1="52875" y1="48875" x2="52875" y2="48875"/>
                        <a14:foregroundMark x1="52750" y1="52500" x2="52750" y2="52500"/>
                        <a14:foregroundMark x1="38500" y1="49500" x2="38500" y2="4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63291"/>
            <a:ext cx="2915816" cy="335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437112"/>
            <a:ext cx="3142385" cy="18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Выход-Торжественный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6416" y="5445224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2276872"/>
            <a:ext cx="5256584" cy="3312368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КОРОЛЬ</a:t>
            </a:r>
            <a:b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И </a:t>
            </a:r>
            <a:b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КОРОЛЕВА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10700" b="1" dirty="0" smtClean="0">
                <a:solidFill>
                  <a:srgbClr val="8E0000"/>
                </a:solidFill>
                <a:latin typeface="+mn-lt"/>
              </a:rPr>
              <a:t>ОСЕНИ</a:t>
            </a:r>
            <a:endParaRPr lang="ru-RU" sz="10700" b="1" dirty="0">
              <a:solidFill>
                <a:srgbClr val="8E0000"/>
              </a:solidFill>
              <a:latin typeface="+mn-lt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2586"/>
            <a:ext cx="3096344" cy="146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Администратор\Desktop\Новая папка\istockphoto-615740004-612x6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48680"/>
            <a:ext cx="4638080" cy="38644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дминистратор\Desktop\Новая папка\detective-152085_128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242" y="4077072"/>
            <a:ext cx="2541627" cy="254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52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8229600" cy="4525963"/>
          </a:xfrm>
        </p:spPr>
        <p:txBody>
          <a:bodyPr/>
          <a:lstStyle/>
          <a:p>
            <a:pPr marL="0" lvl="0" indent="0" algn="ctr"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ru-RU" sz="8000" b="1" dirty="0" smtClean="0">
                <a:ln w="11430"/>
                <a:blipFill dpi="0" rotWithShape="1">
                  <a:blip r:embed="rId2"/>
                  <a:srcRect/>
                  <a:tile tx="0" ty="0" sx="50000" sy="5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</a:rPr>
              <a:t>Представление команд </a:t>
            </a:r>
          </a:p>
          <a:p>
            <a:pPr marL="0" lvl="0" indent="0" algn="ctr"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ru-RU" sz="8000" b="1" dirty="0" smtClean="0">
                <a:ln w="11430"/>
                <a:blipFill dpi="0" rotWithShape="1">
                  <a:blip r:embed="rId2"/>
                  <a:srcRect/>
                  <a:tile tx="0" ty="0" sx="50000" sy="5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</a:rPr>
              <a:t>юных сыщиков</a:t>
            </a:r>
            <a:endParaRPr lang="ru-RU" sz="8000" b="1" dirty="0">
              <a:ln w="11430"/>
              <a:blipFill dpi="0" rotWithShape="1">
                <a:blip r:embed="rId2"/>
                <a:srcRect/>
                <a:tile tx="0" ty="0" sx="50000" sy="50000" flip="none" algn="tl"/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ilda" pitchFamily="2" charset="0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1600" y="4386411"/>
            <a:ext cx="230425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01" b="89995" l="0" r="99167">
                        <a14:foregroundMark x1="24767" y1="86712" x2="24767" y2="86712"/>
                        <a14:foregroundMark x1="31533" y1="85878" x2="31533" y2="85878"/>
                        <a14:foregroundMark x1="42633" y1="81240" x2="42633" y2="81240"/>
                        <a14:foregroundMark x1="51833" y1="82074" x2="51833" y2="82074"/>
                        <a14:foregroundMark x1="15833" y1="81657" x2="15833" y2="81657"/>
                        <a14:foregroundMark x1="9067" y1="82074" x2="9067" y2="82074"/>
                        <a14:foregroundMark x1="6367" y1="80354" x2="6367" y2="80354"/>
                        <a14:foregroundMark x1="15567" y1="81240" x2="15567" y2="81240"/>
                        <a14:foregroundMark x1="22600" y1="85878" x2="22600" y2="85878"/>
                        <a14:foregroundMark x1="32333" y1="87129" x2="32333" y2="87129"/>
                        <a14:foregroundMark x1="39933" y1="80771" x2="39933" y2="80771"/>
                        <a14:foregroundMark x1="52633" y1="82491" x2="52633" y2="82491"/>
                        <a14:foregroundMark x1="49400" y1="80771" x2="49400" y2="80771"/>
                        <a14:foregroundMark x1="51533" y1="80771" x2="51533" y2="807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059" b="6522"/>
          <a:stretch/>
        </p:blipFill>
        <p:spPr bwMode="auto">
          <a:xfrm>
            <a:off x="3491880" y="3397034"/>
            <a:ext cx="5331654" cy="2913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963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2276872"/>
            <a:ext cx="5256584" cy="3312368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КОРОЛЬ</a:t>
            </a:r>
            <a:b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И </a:t>
            </a:r>
            <a:b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КОРОЛЕВА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10700" b="1" dirty="0" smtClean="0">
                <a:solidFill>
                  <a:srgbClr val="8E0000"/>
                </a:solidFill>
                <a:latin typeface="+mn-lt"/>
              </a:rPr>
              <a:t>ОСЕНИ</a:t>
            </a:r>
            <a:endParaRPr lang="ru-RU" sz="10700" b="1" dirty="0">
              <a:solidFill>
                <a:srgbClr val="8E0000"/>
              </a:solidFill>
              <a:latin typeface="+mn-lt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2586"/>
            <a:ext cx="3096344" cy="146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Администратор\Desktop\Новая папка\istockphoto-615740004-612x6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902" y="649211"/>
            <a:ext cx="2693864" cy="22445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0" b="98750" l="0" r="100000">
                        <a14:foregroundMark x1="61444" y1="43250" x2="61444" y2="43250"/>
                        <a14:foregroundMark x1="37111" y1="42500" x2="37111" y2="42500"/>
                        <a14:foregroundMark x1="65333" y1="32625" x2="65333" y2="32625"/>
                        <a14:foregroundMark x1="86111" y1="33875" x2="86111" y2="33875"/>
                        <a14:foregroundMark x1="85778" y1="27625" x2="85778" y2="27625"/>
                        <a14:foregroundMark x1="86111" y1="23750" x2="86111" y2="23750"/>
                        <a14:foregroundMark x1="68111" y1="51500" x2="68111" y2="51500"/>
                        <a14:foregroundMark x1="51778" y1="54625" x2="51778" y2="54625"/>
                        <a14:foregroundMark x1="40222" y1="49125" x2="40222" y2="49125"/>
                        <a14:foregroundMark x1="19444" y1="30000" x2="19444" y2="30000"/>
                        <a14:foregroundMark x1="26333" y1="26875" x2="26333" y2="26875"/>
                        <a14:foregroundMark x1="31889" y1="26000" x2="31889" y2="26000"/>
                        <a14:foregroundMark x1="44778" y1="29125" x2="44778" y2="29125"/>
                        <a14:foregroundMark x1="55556" y1="28750" x2="55556" y2="28750"/>
                        <a14:foregroundMark x1="72556" y1="26375" x2="72556" y2="26375"/>
                        <a14:foregroundMark x1="73333" y1="39375" x2="73333" y2="39375"/>
                        <a14:foregroundMark x1="84111" y1="44375" x2="84111" y2="44375"/>
                        <a14:foregroundMark x1="77111" y1="51125" x2="77111" y2="51125"/>
                        <a14:foregroundMark x1="72556" y1="56125" x2="72556" y2="56125"/>
                        <a14:foregroundMark x1="67667" y1="59250" x2="67667" y2="59250"/>
                        <a14:foregroundMark x1="64222" y1="62000" x2="64222" y2="62000"/>
                        <a14:foregroundMark x1="58667" y1="65125" x2="58667" y2="65125"/>
                        <a14:foregroundMark x1="53778" y1="60500" x2="53778" y2="60500"/>
                        <a14:foregroundMark x1="45111" y1="62000" x2="45111" y2="62000"/>
                        <a14:foregroundMark x1="39556" y1="61625" x2="39556" y2="61625"/>
                        <a14:foregroundMark x1="36778" y1="57375" x2="36778" y2="57375"/>
                        <a14:foregroundMark x1="34333" y1="54250" x2="34333" y2="54250"/>
                        <a14:foregroundMark x1="32222" y1="50250" x2="32222" y2="50250"/>
                        <a14:foregroundMark x1="29111" y1="45250" x2="29111" y2="45250"/>
                        <a14:foregroundMark x1="28111" y1="43250" x2="28111" y2="43250"/>
                        <a14:foregroundMark x1="25667" y1="42875" x2="25667" y2="42875"/>
                        <a14:foregroundMark x1="22556" y1="40125" x2="22556" y2="40125"/>
                        <a14:foregroundMark x1="19778" y1="35875" x2="19778" y2="35875"/>
                        <a14:foregroundMark x1="23889" y1="34250" x2="23889" y2="34250"/>
                        <a14:foregroundMark x1="30222" y1="35000" x2="30222" y2="35000"/>
                        <a14:foregroundMark x1="37111" y1="32625" x2="37111" y2="32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095" y="116632"/>
            <a:ext cx="4293477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Администратор\Desktop\Новая папка\detective-152085_128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474" y="3933056"/>
            <a:ext cx="2541627" cy="254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04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04" y="1255325"/>
            <a:ext cx="8229600" cy="139675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«Осенние загадки</a:t>
            </a:r>
            <a:r>
              <a:rPr lang="ru-RU" sz="6600" b="1" spc="50" dirty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96" b="19860"/>
          <a:stretch/>
        </p:blipFill>
        <p:spPr bwMode="auto">
          <a:xfrm>
            <a:off x="899592" y="3794847"/>
            <a:ext cx="7336472" cy="2581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1904" y="267001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ea typeface="+mj-ea"/>
                <a:cs typeface="Times New Roman"/>
              </a:rPr>
              <a:t>Задание: 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Times New Roman"/>
              </a:rPr>
              <a:t>угадайте  загадки про осень.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ТУР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856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Пусты поля, </a:t>
            </a:r>
            <a:endParaRPr lang="ru-RU" altLang="ru-RU" sz="4000" b="1" dirty="0" smtClean="0">
              <a:solidFill>
                <a:srgbClr val="000000"/>
              </a:solidFill>
              <a:cs typeface="Times New Roman"/>
            </a:endParaRP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М</a:t>
            </a: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окнет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земля,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Дождь поливает</a:t>
            </a:r>
            <a:r>
              <a:rPr lang="ru-RU" altLang="ru-RU" sz="4000" b="1">
                <a:solidFill>
                  <a:srgbClr val="000000"/>
                </a:solidFill>
                <a:cs typeface="Times New Roman"/>
              </a:rPr>
              <a:t>, </a:t>
            </a:r>
            <a:endParaRPr lang="ru-RU" altLang="ru-RU" sz="4000" b="1" dirty="0" smtClean="0">
              <a:solidFill>
                <a:srgbClr val="000000"/>
              </a:solidFill>
              <a:cs typeface="Times New Roman"/>
            </a:endParaRP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К</a:t>
            </a: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огда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это бывает?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45431" y="4712716"/>
            <a:ext cx="32330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ОСЕНЬЮ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5" name="Picture 2" descr="C:\Users\Администратор\Desktop\459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2" r="14995"/>
          <a:stretch/>
        </p:blipFill>
        <p:spPr bwMode="auto">
          <a:xfrm>
            <a:off x="6777318" y="1916832"/>
            <a:ext cx="2366682" cy="475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1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Ветер листьями играет,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Их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с деревьев обрывает.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Всюду листики кружат —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Это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значит …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0593" y="4712716"/>
            <a:ext cx="39227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ЛИСТОПАД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7" name="Picture 3" descr="C:\Users\Администратор\Desktop\634049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8244333" cy="6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87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Ветер тучу позовёт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,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Туча по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небу плывёт.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И </a:t>
            </a: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поверх садов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и рощ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4000" b="1" dirty="0" smtClean="0">
                <a:solidFill>
                  <a:srgbClr val="000000"/>
                </a:solidFill>
                <a:cs typeface="Times New Roman"/>
              </a:rPr>
              <a:t>Моросит холодный </a:t>
            </a:r>
            <a:r>
              <a:rPr lang="ru-RU" altLang="ru-RU" sz="4000" b="1" dirty="0">
                <a:solidFill>
                  <a:srgbClr val="000000"/>
                </a:solidFill>
                <a:cs typeface="Times New Roman"/>
              </a:rPr>
              <a:t>…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42179" y="4712716"/>
            <a:ext cx="26395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ДОЖДЬ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599728"/>
            <a:ext cx="8131938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5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Стало хмуро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за о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кном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Дождик просится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к нам в дом.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В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доме сухо,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а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снаружи</a:t>
            </a:r>
            <a:endParaRPr lang="ru-RU" altLang="ru-RU" b="1" dirty="0">
              <a:solidFill>
                <a:srgbClr val="000000"/>
              </a:solidFill>
              <a:cs typeface="Times New Roman"/>
            </a:endParaRP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Появились всюду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…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981043" y="4149081"/>
            <a:ext cx="23118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ЛУЖИ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3913782"/>
            <a:ext cx="5090601" cy="260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0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Он с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весны висел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на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ветке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Был зелёный –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пожелтел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Только</a:t>
            </a:r>
            <a:r>
              <a:rPr lang="en-US" altLang="ru-RU" b="1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дунул слабый ветер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Он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уже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и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полетел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84436" y="4149081"/>
            <a:ext cx="21050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ЛИСТ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537" y="3573016"/>
            <a:ext cx="4456562" cy="313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3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Лето кончилось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Пора снова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в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школу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детвора, </a:t>
            </a:r>
            <a:endParaRPr lang="ru-RU" altLang="ru-RU" b="1" dirty="0">
              <a:solidFill>
                <a:srgbClr val="000000"/>
              </a:solidFill>
              <a:cs typeface="Times New Roman"/>
            </a:endParaRP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К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атласам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и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букварям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.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Что за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месяц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в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гости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к нам?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20072" y="3733582"/>
            <a:ext cx="36685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СЕНТЯБРЬ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514953"/>
            <a:ext cx="5163760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52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Дождь и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слякоть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грязь и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ветер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Осень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ты за всё в о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твете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!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Мёрзнет, мёрзнет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человек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Выпал первый белый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...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8099" y="4149081"/>
            <a:ext cx="20377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СНЕГ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6" name="Picture 3" descr="C:\Users\Администратор\Desktop\70559412_f6eff533fb3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068749" cy="570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37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Осе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нн</a:t>
            </a: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яя</a:t>
            </a:r>
            <a:r>
              <a:rPr lang="vi-VN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загадк</a:t>
            </a:r>
            <a:r>
              <a:rPr lang="ru-RU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6851104" cy="2548880"/>
          </a:xfrm>
        </p:spPr>
        <p:txBody>
          <a:bodyPr>
            <a:normAutofit/>
          </a:bodyPr>
          <a:lstStyle/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Холода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их так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пугают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К тёплым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странам улетают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Петь не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могут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,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веселиться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. </a:t>
            </a:r>
          </a:p>
          <a:p>
            <a:pPr marL="0" lvl="0" indent="12700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Кто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собрался 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в </a:t>
            </a:r>
            <a:r>
              <a:rPr lang="ru-RU" altLang="ru-RU" b="1" dirty="0" smtClean="0">
                <a:solidFill>
                  <a:srgbClr val="000000"/>
                </a:solidFill>
                <a:cs typeface="Times New Roman"/>
              </a:rPr>
              <a:t>стайки</a:t>
            </a:r>
            <a:r>
              <a:rPr lang="ru-RU" altLang="ru-RU" b="1" dirty="0">
                <a:solidFill>
                  <a:srgbClr val="000000"/>
                </a:solidFill>
                <a:cs typeface="Times New Roman"/>
              </a:rPr>
              <a:t>? ...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54217" y="4149081"/>
            <a:ext cx="27655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27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 smtClean="0">
                <a:solidFill>
                  <a:srgbClr val="FFC000"/>
                </a:solidFill>
                <a:cs typeface="Times New Roman"/>
              </a:rPr>
              <a:t>ПТИЦЫ</a:t>
            </a:r>
            <a:endParaRPr lang="ru-RU" altLang="ru-RU" sz="4800" b="1" dirty="0">
              <a:solidFill>
                <a:srgbClr val="FFC000"/>
              </a:solidFill>
              <a:cs typeface="Arial" pitchFamily="34" charset="0"/>
            </a:endParaRPr>
          </a:p>
        </p:txBody>
      </p:sp>
      <p:pic>
        <p:nvPicPr>
          <p:cNvPr id="6" name="Picture 3" descr="C:\Users\Администратор\Desktop\_yapfiles.ru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12975"/>
            <a:ext cx="5169416" cy="352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98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04" y="1255325"/>
            <a:ext cx="8229600" cy="139675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«Осенние листья»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1904" y="2670018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вырезать, работая  в паре, осенние листья.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C:\Users\Администратор\Desktop\post_102_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" y="3870347"/>
            <a:ext cx="3660906" cy="257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19648">
            <a:off x="4503563" y="4079745"/>
            <a:ext cx="3231236" cy="215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76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01" y="942262"/>
            <a:ext cx="8474428" cy="57473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04" y="1255325"/>
            <a:ext cx="6974432" cy="139675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«Листопад»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1904" y="2670018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собрать в зале ребят с одинаковыми по цвету листьями.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C:\Users\Администратор\Desktop\post_102_2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627" y="5808125"/>
            <a:ext cx="878837" cy="61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117546"/>
            <a:ext cx="576064" cy="5720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786" y="5672645"/>
            <a:ext cx="593278" cy="6018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6650" y="6143477"/>
            <a:ext cx="573074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04" y="1150581"/>
            <a:ext cx="6974432" cy="139675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«Осенний букет»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1904" y="2260387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протянуть через рукава одежды нитку, сделав из своей компании осенний букет.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314" y="3137550"/>
            <a:ext cx="3487663" cy="36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08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055" y="713676"/>
            <a:ext cx="8229600" cy="139675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«Селфи с друзьями»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6277" y="1820543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сделать совместное фото с друзьями и отправить на номер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……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245925"/>
            <a:ext cx="3214224" cy="33833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1968" y="3284984"/>
            <a:ext cx="3344335" cy="334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99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099" y="1090894"/>
            <a:ext cx="8229600" cy="1396752"/>
          </a:xfrm>
        </p:spPr>
        <p:txBody>
          <a:bodyPr>
            <a:normAutofit fontScale="77500" lnSpcReduction="2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«Зашифрованное послание»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5008" y="2348880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разгадать по штрих-коду следующее задание.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682632"/>
            <a:ext cx="1765696" cy="2884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68144" y="3572818"/>
            <a:ext cx="2454454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204" y="3682632"/>
            <a:ext cx="2624535" cy="26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92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1396752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«Дары осени»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5008" y="2138541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накормить партнера по команде дарами осени.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144" y="3030493"/>
            <a:ext cx="4865654" cy="39945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38870"/>
            <a:ext cx="896267" cy="9560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449" y="3457269"/>
            <a:ext cx="2243548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40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04" y="1255325"/>
            <a:ext cx="8229600" cy="1396752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«Тайник»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7981" y="2451941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составить разрезную картинку и узнать тайное место.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36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6762" y="3666334"/>
            <a:ext cx="3811740" cy="2925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43867"/>
            <a:ext cx="2160240" cy="279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86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932" y="980728"/>
            <a:ext cx="9036496" cy="1396752"/>
          </a:xfrm>
        </p:spPr>
        <p:txBody>
          <a:bodyPr>
            <a:normAutofit fontScale="77500" lnSpcReduction="2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«Таинственная фотография»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09716" y="1650867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найти в тайнике письмо с фотографией неизвестного и забрать у него следующую подсказку.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509320" y="116632"/>
            <a:ext cx="2458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05193"/>
            <a:ext cx="2842990" cy="3096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11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099" y="1090894"/>
            <a:ext cx="8229600" cy="1396752"/>
          </a:xfrm>
        </p:spPr>
        <p:txBody>
          <a:bodyPr>
            <a:normAutofit fontScale="77500" lnSpcReduction="2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«Хранитель </a:t>
            </a:r>
          </a:p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таинственной записки»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5008" y="2348880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разгадать по зашифрованному коду обладателя  таинственной записки и забрать у него штрих-код.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228184" y="116632"/>
            <a:ext cx="2739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152" y="4073275"/>
            <a:ext cx="1492932" cy="24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63873" y="4103206"/>
            <a:ext cx="2019650" cy="2463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Администратор\Desktop\letter-pn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129979"/>
            <a:ext cx="2286001" cy="199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30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099" y="1090894"/>
            <a:ext cx="8229600" cy="1396752"/>
          </a:xfrm>
        </p:spPr>
        <p:txBody>
          <a:bodyPr>
            <a:normAutofit fontScale="77500" lnSpcReduction="2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6600" b="1" spc="50" dirty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«Зашифрованное </a:t>
            </a:r>
            <a:r>
              <a:rPr lang="ru-RU" sz="66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послание №2» </a:t>
            </a:r>
            <a:endParaRPr lang="ru-RU" sz="66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5008" y="2349927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600" b="1" kern="0" dirty="0" smtClean="0">
                <a:solidFill>
                  <a:prstClr val="black"/>
                </a:solidFill>
                <a:cs typeface="Times New Roman"/>
              </a:rPr>
              <a:t>расшифровать штрих-код и узнать место, где спрятано письмо.</a:t>
            </a: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137921" y="116632"/>
            <a:ext cx="2830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008" y="3375573"/>
            <a:ext cx="5802886" cy="3267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95452"/>
            <a:ext cx="2620963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512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099" y="1090894"/>
            <a:ext cx="8229600" cy="1396752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ru-RU" sz="5400" b="1" spc="50" dirty="0" smtClean="0">
                <a:ln w="11430"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/>
              </a:rPr>
              <a:t>«Потерянное письмо» </a:t>
            </a:r>
            <a:endParaRPr lang="ru-RU" sz="5400" dirty="0">
              <a:solidFill>
                <a:prstClr val="black"/>
              </a:solidFill>
              <a:cs typeface="Times New Roman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5008" y="2348880"/>
            <a:ext cx="835292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kern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Задание: </a:t>
            </a:r>
            <a:r>
              <a:rPr lang="ru-RU" sz="3200" b="1" kern="0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/>
              </a:rPr>
              <a:t>найти пропавшее письмо с именами короля и королевы осени.</a:t>
            </a:r>
          </a:p>
          <a:p>
            <a:pPr>
              <a:defRPr/>
            </a:pPr>
            <a:endParaRPr lang="ru-RU" kern="0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6137921" y="116632"/>
            <a:ext cx="2830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60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</a:t>
            </a:r>
            <a:endParaRPr lang="ru-RU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Администратор\Desktop\2597866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768" y="3267915"/>
            <a:ext cx="4943872" cy="320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143" y="4005064"/>
            <a:ext cx="4773613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91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1403648"/>
            <a:ext cx="5616624" cy="3312368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+mn-lt"/>
              </a:rPr>
              <a:t>НАЙДЕНЫ</a:t>
            </a:r>
            <a:br>
              <a:rPr lang="ru-RU" sz="60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КОРОЛЬ</a:t>
            </a:r>
            <a:b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И </a:t>
            </a:r>
            <a:b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КОРОЛЕВА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10700" b="1" dirty="0" smtClean="0">
                <a:solidFill>
                  <a:srgbClr val="8E0000"/>
                </a:solidFill>
                <a:latin typeface="+mn-lt"/>
              </a:rPr>
              <a:t>ОСЕНИ</a:t>
            </a:r>
            <a:endParaRPr lang="ru-RU" sz="10700" b="1" dirty="0">
              <a:solidFill>
                <a:srgbClr val="8E0000"/>
              </a:solidFill>
              <a:latin typeface="+mn-lt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29200"/>
            <a:ext cx="3096344" cy="146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Администратор\Desktop\Новая папка\istockphoto-615740004-612x6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629821" cy="30243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Фанфары — Торжественные (www.mixmuz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3934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92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7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412776"/>
            <a:ext cx="8208912" cy="3312368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+mn-lt"/>
              </a:rPr>
              <a:t>ПОЗДРАВЛЯЕМ</a:t>
            </a:r>
            <a:br>
              <a:rPr lang="ru-RU" sz="72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НАШИХ</a:t>
            </a:r>
            <a:br>
              <a:rPr lang="ru-RU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ЮНЫХ</a:t>
            </a:r>
            <a:br>
              <a:rPr lang="ru-RU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ru-RU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СЫЩИКОВ </a:t>
            </a:r>
            <a:br>
              <a:rPr lang="ru-RU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endParaRPr lang="ru-RU" sz="7200" b="1" dirty="0">
              <a:solidFill>
                <a:srgbClr val="8E0000"/>
              </a:solidFill>
              <a:latin typeface="+mn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" y="4124629"/>
            <a:ext cx="3462263" cy="256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05064"/>
            <a:ext cx="20177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819" y="4819070"/>
            <a:ext cx="3045421" cy="166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741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FFABAB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2861</TotalTime>
  <Words>437</Words>
  <Application>Microsoft Office PowerPoint</Application>
  <PresentationFormat>Экран (4:3)</PresentationFormat>
  <Paragraphs>93</Paragraphs>
  <Slides>26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Times New Roman</vt:lpstr>
      <vt:lpstr>Matilda</vt:lpstr>
      <vt:lpstr>Тема Office</vt:lpstr>
      <vt:lpstr>Презентация PowerPoint</vt:lpstr>
      <vt:lpstr>КОРОЛЬ И  КОРОЛЕВА ОСЕНИ</vt:lpstr>
      <vt:lpstr>Презентация PowerPoint</vt:lpstr>
      <vt:lpstr>КОРОЛЬ И  КОРОЛЕВА ОСЕНИ</vt:lpstr>
      <vt:lpstr>Презентация PowerPoint</vt:lpstr>
      <vt:lpstr>Осенняя загадка</vt:lpstr>
      <vt:lpstr>Осенняя загадка</vt:lpstr>
      <vt:lpstr>Осенняя загадка</vt:lpstr>
      <vt:lpstr>Осенняя загадка</vt:lpstr>
      <vt:lpstr>Осенняя загадка</vt:lpstr>
      <vt:lpstr>Осенняя загадка</vt:lpstr>
      <vt:lpstr>Осенняя загадка</vt:lpstr>
      <vt:lpstr>Осенняя загадка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НАЙДЕНЫ КОРОЛЬ И  КОРОЛЕВА ОСЕНИ</vt:lpstr>
      <vt:lpstr>ПОЗДРАВЛЯЕМ НАШИХ ЮНЫХ СЫЩИКОВ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LEX-PEX.NET</cp:lastModifiedBy>
  <cp:revision>179</cp:revision>
  <dcterms:created xsi:type="dcterms:W3CDTF">2013-08-23T08:38:35Z</dcterms:created>
  <dcterms:modified xsi:type="dcterms:W3CDTF">2019-11-15T07:01:10Z</dcterms:modified>
</cp:coreProperties>
</file>