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82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44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1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210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3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76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76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9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7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246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88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58C39-F9C7-4CBC-A48D-1345AC28C85A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844BB-5D15-4E94-8292-6EA729319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72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.radikal.ru/d32/1808/c4/a8a343fc4a1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46614" y="1653988"/>
            <a:ext cx="51636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2  6  1  4  3  5</a:t>
            </a:r>
          </a:p>
          <a:p>
            <a:r>
              <a:rPr lang="ru-RU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А С З А К</a:t>
            </a:r>
            <a:endParaRPr lang="ru-RU" sz="7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Блок-схема: память с посл. доступом 2"/>
          <p:cNvSpPr/>
          <p:nvPr/>
        </p:nvSpPr>
        <p:spPr>
          <a:xfrm>
            <a:off x="2810436" y="1264577"/>
            <a:ext cx="5795682" cy="3213293"/>
          </a:xfrm>
          <a:prstGeom prst="flowChartMagneticTap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72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catherineasquithgallery.com/uploads/posts/2021-02/1613660432_64-p-fon-dlya-prezentatsii-narodnie-skazki-8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00165" y="1834632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5</a:t>
            </a:r>
            <a:r>
              <a:rPr lang="ru-RU" sz="70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6434" y="4026159"/>
            <a:ext cx="4301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«Почтовая»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0741" y="5867400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7120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atherineasquithgallery.com/uploads/posts/2021-02/1613649331_33-p-fon-dlya-prezentatsii-russkie-skazki-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06235" y="785761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6</a:t>
            </a:r>
            <a:r>
              <a:rPr lang="ru-RU" sz="70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0391" y="2627666"/>
            <a:ext cx="421698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«Сказочное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лото»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81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atherineasquithgallery.com/uploads/posts/2021-02/1613649397_74-p-fon-dlya-prezentatsii-russkie-skazki-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705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18555" y="1587374"/>
            <a:ext cx="67782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«Сказка – ложь, </a:t>
            </a: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намёк, </a:t>
            </a: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добрым </a:t>
            </a: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молодцам урок»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1318" y="4827494"/>
            <a:ext cx="29578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и природы - Шум ветр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65859" y="6248400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71321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catherineasquithgallery.com/uploads/posts/2021-03/1614803420_153-p-fon-dlya-prezentatsii-skazka-1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1130" y="1317812"/>
            <a:ext cx="278794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До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новых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встреч!</a:t>
            </a:r>
            <a:endParaRPr lang="ru-RU" sz="72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1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1613565871_168-p-skazochnii-fon-dlya-prezentatsii-2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4"/>
            <a:ext cx="12344399" cy="92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25884" y="5365377"/>
            <a:ext cx="7218515" cy="1169551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ru-RU" sz="7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СКАЗОК</a:t>
            </a:r>
            <a:endParaRPr lang="ru-RU" sz="7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и природы - Шум ветр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8643" y="921870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46325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2/1613513067_59-p-fon-dlya-prezentatsii-na-temu-skazki-6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01132" y="787791"/>
            <a:ext cx="37982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 в беде не бросай, любое задание дружно 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выполняй.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99297" y="6063008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64466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3/1616406606_29-p-fon-dlya-prezentatsii-skazki-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94754" y="1057852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1</a:t>
            </a:r>
            <a:r>
              <a:rPr lang="ru-RU" sz="54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3577" y="3039034"/>
            <a:ext cx="77501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«Картинная галерея»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31388" y="6095999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54855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819608_31-phonoteka_org-p-puteshestvie-po-skazkam-fon-3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2" r="10489"/>
          <a:stretch/>
        </p:blipFill>
        <p:spPr bwMode="auto">
          <a:xfrm>
            <a:off x="0" y="-122408"/>
            <a:ext cx="12192000" cy="698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8916" y="1662970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2</a:t>
            </a:r>
            <a:r>
              <a:rPr lang="ru-RU" sz="54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0543" y="2894350"/>
            <a:ext cx="346235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«Весёлый </a:t>
            </a:r>
          </a:p>
          <a:p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наборщик»</a:t>
            </a:r>
            <a:endParaRPr lang="ru-RU" sz="5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6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zen_doc/3985451/pub_5f68db503557c51afd58acaa_5f6d98f33aa39e43aa8ab48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20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xn----8sbkeaodemdc0fei.xn--p1ai/wp-content/uploads/2020/11/Rep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8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4483" y="5598460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33799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https://d.radikal.ru/d31/1808/a9/aab7b4c08ac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41837" y="722059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3</a:t>
            </a:r>
            <a:r>
              <a:rPr lang="ru-RU" sz="70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3587" y="2251147"/>
            <a:ext cx="509036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«Заморочки 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мешочка»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39180" y="5989917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3072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hotoshop-kopona.com/uploads/posts/2019-03/1551800037_baby-frame-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4131"/>
            <a:ext cx="12192000" cy="697454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06260" y="789294"/>
            <a:ext cx="405416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4</a:t>
            </a:r>
            <a:r>
              <a:rPr lang="ru-RU" sz="70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СТАНЦИЯ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7669" y="2587323"/>
            <a:ext cx="45849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Загадкино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ФУНТИК - хорошо бродить по свету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3130" y="6069106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8329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70</Words>
  <Application>Microsoft Office PowerPoint</Application>
  <PresentationFormat>Широкоэкранный</PresentationFormat>
  <Paragraphs>27</Paragraphs>
  <Slides>13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created xsi:type="dcterms:W3CDTF">2021-10-08T18:13:01Z</dcterms:created>
  <dcterms:modified xsi:type="dcterms:W3CDTF">2021-10-08T19:49:17Z</dcterms:modified>
</cp:coreProperties>
</file>