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61" r:id="rId2"/>
    <p:sldId id="281" r:id="rId3"/>
    <p:sldId id="262" r:id="rId4"/>
    <p:sldId id="267" r:id="rId5"/>
    <p:sldId id="268" r:id="rId6"/>
    <p:sldId id="269" r:id="rId7"/>
    <p:sldId id="270" r:id="rId8"/>
    <p:sldId id="271" r:id="rId9"/>
    <p:sldId id="272" r:id="rId10"/>
    <p:sldId id="273" r:id="rId11"/>
    <p:sldId id="274" r:id="rId12"/>
    <p:sldId id="277" r:id="rId13"/>
    <p:sldId id="278" r:id="rId14"/>
    <p:sldId id="275" r:id="rId15"/>
    <p:sldId id="279" r:id="rId16"/>
    <p:sldId id="280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00DA1D-F8C4-4503-958D-FE0B1ED40C1D}" type="datetimeFigureOut">
              <a:rPr lang="ru-RU" smtClean="0"/>
              <a:pPr/>
              <a:t>24.04.2026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69411-63E1-4AD4-8D16-01D2716D81A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00DA1D-F8C4-4503-958D-FE0B1ED40C1D}" type="datetimeFigureOut">
              <a:rPr lang="ru-RU" smtClean="0"/>
              <a:pPr/>
              <a:t>24.04.2026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69411-63E1-4AD4-8D16-01D2716D81A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00DA1D-F8C4-4503-958D-FE0B1ED40C1D}" type="datetimeFigureOut">
              <a:rPr lang="ru-RU" smtClean="0"/>
              <a:pPr/>
              <a:t>24.04.2026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69411-63E1-4AD4-8D16-01D2716D81A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00DA1D-F8C4-4503-958D-FE0B1ED40C1D}" type="datetimeFigureOut">
              <a:rPr lang="ru-RU" smtClean="0"/>
              <a:pPr/>
              <a:t>24.04.2026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69411-63E1-4AD4-8D16-01D2716D81A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00DA1D-F8C4-4503-958D-FE0B1ED40C1D}" type="datetimeFigureOut">
              <a:rPr lang="ru-RU" smtClean="0"/>
              <a:pPr/>
              <a:t>24.04.2026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69411-63E1-4AD4-8D16-01D2716D81A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00DA1D-F8C4-4503-958D-FE0B1ED40C1D}" type="datetimeFigureOut">
              <a:rPr lang="ru-RU" smtClean="0"/>
              <a:pPr/>
              <a:t>24.04.2026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69411-63E1-4AD4-8D16-01D2716D81A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00DA1D-F8C4-4503-958D-FE0B1ED40C1D}" type="datetimeFigureOut">
              <a:rPr lang="ru-RU" smtClean="0"/>
              <a:pPr/>
              <a:t>24.04.2026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69411-63E1-4AD4-8D16-01D2716D81A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00DA1D-F8C4-4503-958D-FE0B1ED40C1D}" type="datetimeFigureOut">
              <a:rPr lang="ru-RU" smtClean="0"/>
              <a:pPr/>
              <a:t>24.04.2026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69411-63E1-4AD4-8D16-01D2716D81A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00DA1D-F8C4-4503-958D-FE0B1ED40C1D}" type="datetimeFigureOut">
              <a:rPr lang="ru-RU" smtClean="0"/>
              <a:pPr/>
              <a:t>24.04.2026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69411-63E1-4AD4-8D16-01D2716D81A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00DA1D-F8C4-4503-958D-FE0B1ED40C1D}" type="datetimeFigureOut">
              <a:rPr lang="ru-RU" smtClean="0"/>
              <a:pPr/>
              <a:t>24.04.2026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69411-63E1-4AD4-8D16-01D2716D81A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00DA1D-F8C4-4503-958D-FE0B1ED40C1D}" type="datetimeFigureOut">
              <a:rPr lang="ru-RU" smtClean="0"/>
              <a:pPr/>
              <a:t>24.04.2026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69411-63E1-4AD4-8D16-01D2716D81A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ip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00DA1D-F8C4-4503-958D-FE0B1ED40C1D}" type="datetimeFigureOut">
              <a:rPr lang="ru-RU" smtClean="0"/>
              <a:pPr/>
              <a:t>24.04.2026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369411-63E1-4AD4-8D16-01D2716D81A4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ransition spd="slow">
    <p:wip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95536" y="692696"/>
            <a:ext cx="4608512" cy="2952328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ДУХОВНОЕ НАСЛЕДИЕ ЗЕМЛИ ЗАДОНСКОЙ</a:t>
            </a:r>
            <a:endParaRPr lang="ru-RU" sz="3600" b="1" dirty="0">
              <a:solidFill>
                <a:schemeClr val="accent3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Объект 1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925252" y="908720"/>
            <a:ext cx="4218747" cy="49446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4294967295"/>
          </p:nvPr>
        </p:nvSpPr>
        <p:spPr>
          <a:xfrm>
            <a:off x="0" y="548680"/>
            <a:ext cx="4788024" cy="5577483"/>
          </a:xfrm>
        </p:spPr>
        <p:txBody>
          <a:bodyPr>
            <a:normAutofit fontScale="70000" lnSpcReduction="20000"/>
          </a:bodyPr>
          <a:lstStyle/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ru-RU" dirty="0" smtClean="0"/>
              <a:t>	</a:t>
            </a:r>
          </a:p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3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Много славных страниц вписано в историю Задонского Рождество-Богородицкого мужского монастыря, имевшего в прошлом огромное духовное значение. Но совершенно особым образом просияла эта обитель пребыванием здесь святых и цельбоносных мощей святителя Тихона. Он завершил свои дни не на кафедре, как правящий архиерей, не в славе, а </a:t>
            </a:r>
            <a:r>
              <a:rPr lang="ru-RU" sz="3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здесь - в </a:t>
            </a:r>
            <a:r>
              <a:rPr lang="ru-RU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смирении и простоте»</a:t>
            </a:r>
          </a:p>
          <a:p>
            <a:pPr marL="0" algn="just">
              <a:lnSpc>
                <a:spcPct val="120000"/>
              </a:lnSpc>
              <a:spcBef>
                <a:spcPts val="0"/>
              </a:spcBef>
            </a:pPr>
            <a:endParaRPr lang="ru-RU" sz="3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04048" y="980728"/>
            <a:ext cx="3592545" cy="352839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5" name="TextBox 4"/>
          <p:cNvSpPr txBox="1"/>
          <p:nvPr/>
        </p:nvSpPr>
        <p:spPr>
          <a:xfrm>
            <a:off x="5148064" y="4941168"/>
            <a:ext cx="3816424" cy="7281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Патриарх Московский и всея Руси Кирилл</a:t>
            </a:r>
          </a:p>
        </p:txBody>
      </p:sp>
    </p:spTree>
    <p:extLst>
      <p:ext uri="{BB962C8B-B14F-4D97-AF65-F5344CB8AC3E}">
        <p14:creationId xmlns:p14="http://schemas.microsoft.com/office/powerpoint/2010/main" val="31627661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одержимое 4"/>
          <p:cNvSpPr>
            <a:spLocks noGrp="1"/>
          </p:cNvSpPr>
          <p:nvPr>
            <p:ph idx="4294967295"/>
          </p:nvPr>
        </p:nvSpPr>
        <p:spPr>
          <a:xfrm>
            <a:off x="4355976" y="476672"/>
            <a:ext cx="4788024" cy="5649491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Впервые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деревня упоминается в 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писцовых книгах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Деревской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пятины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 </a:t>
            </a: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Короцкий </a:t>
            </a:r>
            <a: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погост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 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XVII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веке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близ Короцко возникла небольшая монашеская община. Монахами был поставлен новый деревянный храм Покрова, вместо разорённого старого деревянного, затем был выстроен ещё один деревянный храм, во имя святителя Николая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Мирликийского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Так здесь возник Покровский монастырь. В начале 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XVIII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века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Покровский монастырь был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упразднён.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В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1724 году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в семье дьячка Никольского храма Савелия родился ставший известным православным писателем — святитель 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Тихон Задонский.</a:t>
            </a:r>
            <a:endParaRPr lang="ru-RU" sz="2000" dirty="0">
              <a:solidFill>
                <a:srgbClr val="22222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012" y="1052736"/>
            <a:ext cx="4032448" cy="301766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3" name="TextBox 2"/>
          <p:cNvSpPr txBox="1"/>
          <p:nvPr/>
        </p:nvSpPr>
        <p:spPr>
          <a:xfrm>
            <a:off x="1187624" y="4437112"/>
            <a:ext cx="28083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    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Деревня Короко, где родился Тихон Задонский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08514" y="1148456"/>
            <a:ext cx="3265493" cy="436877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7" name="Текст 6"/>
          <p:cNvSpPr>
            <a:spLocks noGrp="1"/>
          </p:cNvSpPr>
          <p:nvPr>
            <p:ph type="body" sz="half" idx="4294967295"/>
          </p:nvPr>
        </p:nvSpPr>
        <p:spPr>
          <a:xfrm>
            <a:off x="0" y="908721"/>
            <a:ext cx="4716016" cy="4968551"/>
          </a:xfrm>
        </p:spPr>
        <p:txBody>
          <a:bodyPr>
            <a:noAutofit/>
          </a:bodyPr>
          <a:lstStyle/>
          <a:p>
            <a:pPr marL="0" indent="0" algn="just">
              <a:spcBef>
                <a:spcPts val="0"/>
              </a:spcBef>
              <a:buNone/>
            </a:pP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	При 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рождении родители дали ему имя </a:t>
            </a: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Тимофей.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Отец 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будущего святителя, Савелий Кириллов, служил в селе дьячком и имел скромный достаток. Умер он рано, и бремя по содержанию детей, четырех братьев и двух сестёр, легло на плечи вдовы, Доминикии.</a:t>
            </a:r>
            <a:endParaRPr lang="ru-RU" sz="2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spcBef>
                <a:spcPts val="0"/>
              </a:spcBef>
              <a:buNone/>
            </a:pP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Нужда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с которой столкнулась по смерти кормильца семья, порой виделась матери настолько безотрадной, что однажды она едва не отдала Тимофея на воспитание бездетному соседу, служившему ямщиком и желавшему его усыновить. Старший брат </a:t>
            </a: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Тимофея 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Пётр, </a:t>
            </a: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своевременно 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вмешался и развеял её душевные сомнения.</a:t>
            </a:r>
            <a:endParaRPr lang="ru-RU" sz="2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53297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764704"/>
            <a:ext cx="8229600" cy="1143000"/>
          </a:xfrm>
        </p:spPr>
        <p:txBody>
          <a:bodyPr>
            <a:noAutofit/>
          </a:bodyPr>
          <a:lstStyle/>
          <a:p>
            <a:r>
              <a:rPr lang="ru-RU" sz="3200" b="1" dirty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Обучение в семинарии. Начало монашеского пути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14068" y="1628800"/>
            <a:ext cx="3941908" cy="3600399"/>
          </a:xfrm>
        </p:spPr>
        <p:txBody>
          <a:bodyPr>
            <a:normAutofit/>
          </a:bodyPr>
          <a:lstStyle/>
          <a:p>
            <a:pPr marL="0" indent="0" algn="just">
              <a:spcBef>
                <a:spcPts val="0"/>
              </a:spcBef>
              <a:buNone/>
            </a:pPr>
            <a:r>
              <a:rPr lang="ru-RU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тринадцатилетнем возрасте Тимофей был определен в духовное училище, функционировавшее при Архиерейском Новгородском доме. Бедная мать, конечно же, не имела средств, чтобы оплачивать обучение сына, но здесь снова вмешался его старший брат, Пётр, обещавший взять содержание Тимофея в училище на себя. 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>
              <a:spcBef>
                <a:spcPts val="0"/>
              </a:spcBef>
            </a:pP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88055" y="1988840"/>
            <a:ext cx="3742474" cy="233209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47164378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755576" y="980728"/>
            <a:ext cx="4536504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800"/>
              </a:spcAft>
            </a:pP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1750 году, будучи студентом богословского класса, Тимофей, доказав руководству свою состоятельность, стал преподавать греческий язык, за что получал 50 рублей жалования и немного муки. В дальнейшем, по окончании курса, ему доверили должность преподавателя риторики и философии.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7560" b="264"/>
          <a:stretch/>
        </p:blipFill>
        <p:spPr>
          <a:xfrm>
            <a:off x="5593409" y="980728"/>
            <a:ext cx="3104429" cy="396044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48830878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01847" y="993839"/>
            <a:ext cx="3491880" cy="398590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3" name="Прямоугольник 2"/>
          <p:cNvSpPr/>
          <p:nvPr/>
        </p:nvSpPr>
        <p:spPr>
          <a:xfrm>
            <a:off x="467544" y="980728"/>
            <a:ext cx="4752528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В 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апреле 1758 года исполнилось одно из самых заветных желаний Тимофея: он принял монашеский постриг. Тогда же ему было дано новое имя – Тихон. В этот период он занял место префекта семинарии.</a:t>
            </a:r>
            <a:endParaRPr lang="ru-RU" sz="2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Вскоре его вызвали в Петербург и посвятили в иеродиакона, а затем в </a:t>
            </a: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иеромонаха.</a:t>
            </a:r>
            <a:endParaRPr lang="ru-RU" sz="2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557081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9144000" cy="1143000"/>
          </a:xfrm>
        </p:spPr>
        <p:txBody>
          <a:bodyPr/>
          <a:lstStyle/>
          <a:p>
            <a:r>
              <a:rPr lang="ru-RU" b="1" dirty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Епископская деятельность</a:t>
            </a:r>
            <a:endParaRPr lang="ru-RU" dirty="0">
              <a:solidFill>
                <a:schemeClr val="accent3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4294967295"/>
          </p:nvPr>
        </p:nvSpPr>
        <p:spPr>
          <a:xfrm>
            <a:off x="467544" y="1163124"/>
            <a:ext cx="8820472" cy="776360"/>
          </a:xfrm>
        </p:spPr>
        <p:txBody>
          <a:bodyPr>
            <a:normAutofit fontScale="55000" lnSpcReduction="20000"/>
          </a:bodyPr>
          <a:lstStyle/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29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В </a:t>
            </a:r>
            <a:r>
              <a:rPr lang="ru-RU" sz="29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1763 году решением Святейшего Синода (по настоянию императрицы) святитель Тихон был назначен на Воронежскую кафедру вместо почившего Иоанникия Павлуцкого. </a:t>
            </a:r>
            <a:endParaRPr lang="ru-RU" sz="29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20072" y="3804980"/>
            <a:ext cx="3024336" cy="197186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19672" y="3985626"/>
            <a:ext cx="3168352" cy="165618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0" name="Прямоугольник 9"/>
          <p:cNvSpPr/>
          <p:nvPr/>
        </p:nvSpPr>
        <p:spPr>
          <a:xfrm>
            <a:off x="415872" y="692696"/>
            <a:ext cx="8404599" cy="32701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1700"/>
              </a:lnSpc>
              <a:spcAft>
                <a:spcPts val="800"/>
              </a:spcAft>
            </a:pPr>
            <a:endParaRPr lang="ru-RU" dirty="0" smtClean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ts val="1700"/>
              </a:lnSpc>
              <a:spcAft>
                <a:spcPts val="800"/>
              </a:spcAft>
            </a:pPr>
            <a:endParaRPr lang="ru-RU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ts val="1700"/>
              </a:lnSpc>
              <a:spcAft>
                <a:spcPts val="800"/>
              </a:spcAft>
            </a:pPr>
            <a:endParaRPr lang="ru-RU" dirty="0" smtClean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время служения на кафедре он лично объезжал с проповедью села и деревни, боролся с языческими предрассудками, принимал и выслушивал посетителей, организовывал школы, занимался повышением нравственного и образовательного уровня вверенного ему духовенства.</a:t>
            </a:r>
            <a:endParaRPr lang="ru-RU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С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целью повышения качества образования будущих священнослужителей он воссоздал Воронежскую семинарию, лично присутствовал на занятиях, беседовал со студентами, разрабатывал правила поведения, прилагал усилия к приумножению библиотечного фонда.</a:t>
            </a:r>
            <a:endParaRPr lang="ru-RU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094163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143000"/>
          </a:xfrm>
        </p:spPr>
        <p:txBody>
          <a:bodyPr/>
          <a:lstStyle/>
          <a:p>
            <a:r>
              <a:rPr lang="ru-RU" b="1" dirty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Увольнение на покой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3491880" y="1556793"/>
            <a:ext cx="5194920" cy="4032448"/>
          </a:xfrm>
        </p:spPr>
        <p:txBody>
          <a:bodyPr>
            <a:normAutofit fontScale="47500" lnSpcReduction="20000"/>
          </a:bodyPr>
          <a:lstStyle/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33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49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Монашеские </a:t>
            </a:r>
            <a:r>
              <a:rPr lang="ru-RU" sz="49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подвиги и борьба с многочисленными трудностями подорвали здоровье святителя. Кроме того, он всё больше стремился к уединенной созерцательной жизни. </a:t>
            </a:r>
            <a:endParaRPr lang="ru-RU" sz="4900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49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49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49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1767 году его просьба была удовлетворена. Святитель был уволен на долгожданный покой с назначением пенсионного содержания в размере 500 рублей.</a:t>
            </a:r>
            <a:endParaRPr lang="ru-RU" sz="49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49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endParaRPr lang="ru-RU" sz="4500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556792"/>
            <a:ext cx="2876550" cy="353377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92232647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/>
          <p:cNvPicPr>
            <a:picLocks noGrp="1" noChangeAspect="1"/>
          </p:cNvPicPr>
          <p:nvPr>
            <p:ph sz="half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746306"/>
            <a:ext cx="5112568" cy="269813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Объект 5"/>
          <p:cNvPicPr>
            <a:picLocks noGrp="1" noChangeAspect="1"/>
          </p:cNvPicPr>
          <p:nvPr>
            <p:ph sz="half" idx="429496729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3608001"/>
            <a:ext cx="4248472" cy="321672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" name="TextBox 1"/>
          <p:cNvSpPr txBox="1"/>
          <p:nvPr/>
        </p:nvSpPr>
        <p:spPr>
          <a:xfrm>
            <a:off x="5437940" y="476672"/>
            <a:ext cx="3600400" cy="35086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endParaRPr lang="ru-RU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0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Здесь 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он раздал свое скудное имущество, оставив лишь самое необходимое, и зажил простой монашеской жизнью: регулярно участвовал в богослужении, регулярно молился келейно, занимался монастырскими хозяйственными делами.</a:t>
            </a:r>
            <a:endParaRPr lang="ru-RU" sz="2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20000"/>
              </a:lnSpc>
            </a:pP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323528" y="3861048"/>
            <a:ext cx="417646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0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В 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1769 году </a:t>
            </a:r>
            <a:r>
              <a:rPr lang="ru-RU" sz="20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святитель 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перебрался в Задонский монастырь.</a:t>
            </a:r>
            <a:endParaRPr lang="ru-RU" sz="2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652369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105480"/>
            <a:ext cx="2771467" cy="317950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7849" y="1244084"/>
            <a:ext cx="2592288" cy="348961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89172" y="2915834"/>
            <a:ext cx="2765097" cy="325093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" name="TextBox 5"/>
          <p:cNvSpPr txBox="1"/>
          <p:nvPr/>
        </p:nvSpPr>
        <p:spPr>
          <a:xfrm>
            <a:off x="5966565" y="0"/>
            <a:ext cx="317743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dirty="0" smtClean="0"/>
              <a:t>	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Из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монастырской слободы к нему ходили дети, которых он учил молитвам и приучал к церкви. Иногда он сам являлся в дома нуждавшихся в его участии. Он был миротворцем в ссорах окрестных дворян и ходатаем пред ними за их угнетённых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крестьян.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44816" y="3416320"/>
            <a:ext cx="281488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dirty="0" smtClean="0"/>
              <a:t>	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Любил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святитель беседовать с простым народом, утешал его в тяжкой доле, увещевал не роптать, разорённым помогал деньгами.</a:t>
            </a:r>
          </a:p>
        </p:txBody>
      </p:sp>
    </p:spTree>
    <p:extLst>
      <p:ext uri="{BB962C8B-B14F-4D97-AF65-F5344CB8AC3E}">
        <p14:creationId xmlns:p14="http://schemas.microsoft.com/office/powerpoint/2010/main" val="265989276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907704" y="733208"/>
            <a:ext cx="4950296" cy="2375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Bef>
                <a:spcPts val="600"/>
              </a:spcBef>
              <a:spcAft>
                <a:spcPts val="600"/>
              </a:spcAft>
            </a:pPr>
            <a:r>
              <a:rPr lang="ru-RU" sz="20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покое святитель Тихон написал свои лучшие духовные произведения. Плодом размышлений его о природе и о людях, который святитель Тихон завершил на покое, были «Сокровище духовное, от мира собираемое» (1770) и «Об истинном христианстве» (1776).</a:t>
            </a:r>
            <a:endParaRPr lang="ru-RU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04722" y="3108538"/>
            <a:ext cx="1682642" cy="5468586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/>
          <a:srcRect l="19139" t="4253" r="15243" b="5522"/>
          <a:stretch/>
        </p:blipFill>
        <p:spPr>
          <a:xfrm>
            <a:off x="6876256" y="116632"/>
            <a:ext cx="1728192" cy="259228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76256" y="3212976"/>
            <a:ext cx="1764082" cy="2774161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5536" y="402864"/>
            <a:ext cx="1512168" cy="2306056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8102" y="3108538"/>
            <a:ext cx="1549602" cy="2363143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  <p:extLst>
      <p:ext uri="{BB962C8B-B14F-4D97-AF65-F5344CB8AC3E}">
        <p14:creationId xmlns:p14="http://schemas.microsoft.com/office/powerpoint/2010/main" val="101710652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2327" y="1423049"/>
            <a:ext cx="3376313" cy="183237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48064" y="1454500"/>
            <a:ext cx="3382078" cy="183710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4"/>
          <a:srcRect l="1" t="1" r="3653" b="6560"/>
          <a:stretch/>
        </p:blipFill>
        <p:spPr>
          <a:xfrm>
            <a:off x="539552" y="3626076"/>
            <a:ext cx="3376313" cy="185870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09199" y="3645024"/>
            <a:ext cx="3390253" cy="183976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TextBox 6"/>
          <p:cNvSpPr txBox="1"/>
          <p:nvPr/>
        </p:nvSpPr>
        <p:spPr>
          <a:xfrm>
            <a:off x="2843808" y="673512"/>
            <a:ext cx="6300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НАСТАВЛЕНИЯ СВЯТИТЕЛЯ ТИХОНА</a:t>
            </a:r>
            <a:endParaRPr lang="ru-RU" sz="2400" b="1" dirty="0">
              <a:solidFill>
                <a:schemeClr val="accent3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689182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427984" y="980728"/>
            <a:ext cx="4501008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 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святость жизни Бог наградил Своего угодника даром прозорливости.</a:t>
            </a:r>
            <a:endParaRPr lang="ru-RU" sz="2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О 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времени приближения смерти, как это нередко случалось со святыми подвижниками, святитель узнал заблаговременно. </a:t>
            </a:r>
            <a:endParaRPr lang="ru-RU" sz="2000" dirty="0" smtClean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Скончался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святитель в воскресенье, 13 августа 1783 года. </a:t>
            </a:r>
            <a:endParaRPr lang="ru-RU" sz="2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600" y="1124744"/>
            <a:ext cx="3106239" cy="391879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64012143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5184576" cy="1143000"/>
          </a:xfrm>
        </p:spPr>
        <p:txBody>
          <a:bodyPr/>
          <a:lstStyle/>
          <a:p>
            <a:r>
              <a:rPr lang="ru-RU" b="1" dirty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Канонизация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340768"/>
            <a:ext cx="4191000" cy="4785395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Тихон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Задонский был причислен к лику святых Русской православной церковью в 1861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году.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13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августа 1861 года в Задонске в торжественной обстановке при огромном стечении паломников со всех концов России митрополит Новгородский и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Санкт-  Петербургский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Исидор (Никольский)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в сослужении многочисленных иерархов и духовенства открыл мощи святителя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Тихона.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6224" y="47342"/>
            <a:ext cx="3240360" cy="363924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3627421"/>
            <a:ext cx="2562572" cy="322039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57491873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1560" y="1916832"/>
            <a:ext cx="3996332" cy="265356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7" name="Прямоугольник 6"/>
          <p:cNvSpPr/>
          <p:nvPr/>
        </p:nvSpPr>
        <p:spPr>
          <a:xfrm>
            <a:off x="1331640" y="1052736"/>
            <a:ext cx="684076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ru-RU" sz="2000" b="1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26 августа 1991 года мощи святителя Тихона возвратились в Богородицкий монастырь </a:t>
            </a:r>
            <a:r>
              <a:rPr lang="ru-RU" sz="2000" b="1" dirty="0" smtClean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Задонска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92080" y="1916832"/>
            <a:ext cx="3682579" cy="274085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" name="TextBox 1"/>
          <p:cNvSpPr txBox="1"/>
          <p:nvPr/>
        </p:nvSpPr>
        <p:spPr>
          <a:xfrm>
            <a:off x="1151508" y="4753714"/>
            <a:ext cx="34563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Рака Святителя Тихона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513189" y="4805620"/>
            <a:ext cx="32403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Памятник Святителю Тихону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825828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15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Тема13</Template>
  <TotalTime>323</TotalTime>
  <Words>148</Words>
  <Application>Microsoft Office PowerPoint</Application>
  <PresentationFormat>Экран (4:3)</PresentationFormat>
  <Paragraphs>44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Тема15</vt:lpstr>
      <vt:lpstr>ДУХОВНОЕ НАСЛЕДИЕ ЗЕМЛИ ЗАДОНСКОЙ</vt:lpstr>
      <vt:lpstr>Презентация PowerPoint</vt:lpstr>
      <vt:lpstr>Презентация PowerPoint</vt:lpstr>
      <vt:lpstr>Презентация PowerPoint</vt:lpstr>
      <vt:lpstr>Обучение в семинарии. Начало монашеского пути </vt:lpstr>
      <vt:lpstr>Презентация PowerPoint</vt:lpstr>
      <vt:lpstr>Презентация PowerPoint</vt:lpstr>
      <vt:lpstr>Епископская деятельность</vt:lpstr>
      <vt:lpstr>Увольнение на покой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Канонизация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Viola</dc:creator>
  <cp:lastModifiedBy>555</cp:lastModifiedBy>
  <cp:revision>35</cp:revision>
  <dcterms:created xsi:type="dcterms:W3CDTF">2016-06-03T19:18:24Z</dcterms:created>
  <dcterms:modified xsi:type="dcterms:W3CDTF">2026-04-24T09:02:52Z</dcterms:modified>
</cp:coreProperties>
</file>