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80" r:id="rId5"/>
    <p:sldId id="259" r:id="rId6"/>
    <p:sldId id="260" r:id="rId7"/>
    <p:sldId id="261" r:id="rId8"/>
    <p:sldId id="269" r:id="rId9"/>
    <p:sldId id="270" r:id="rId10"/>
    <p:sldId id="271" r:id="rId11"/>
    <p:sldId id="262" r:id="rId12"/>
    <p:sldId id="278" r:id="rId13"/>
    <p:sldId id="263" r:id="rId14"/>
    <p:sldId id="264" r:id="rId15"/>
    <p:sldId id="265" r:id="rId16"/>
    <p:sldId id="267" r:id="rId17"/>
    <p:sldId id="268" r:id="rId18"/>
    <p:sldId id="279" r:id="rId19"/>
    <p:sldId id="272" r:id="rId20"/>
    <p:sldId id="273" r:id="rId21"/>
    <p:sldId id="274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717" autoAdjust="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99E2E5-FC95-4AEA-B4CA-DCB1182B3817}" type="datetimeFigureOut">
              <a:rPr lang="ru-RU" smtClean="0"/>
              <a:t>24.09.2016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7927A-2771-4F6D-83F0-2CB21481453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7927A-2771-4F6D-83F0-2CB21481453C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7927A-2771-4F6D-83F0-2CB21481453C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B5844-C078-4321-B54C-6AE195284477}" type="datetimeFigureOut">
              <a:rPr lang="ru-RU" smtClean="0"/>
              <a:pPr/>
              <a:t>24.09.2016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665633-5965-4926-8D93-CB1591F167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/index.php?title=%D0%9B%D0%B8%D1%82%D0%B5%D1%80%D0%B0%D1%82%D1%83%D1%80%D0%BD%D0%B0%D1%8F_%D0%BF%D1%80%D0%B5%D0%BC%D0%B8%D1%8F_%D0%B8%D0%BC%D0%B5%D0%BD%D0%B8_%D0%92._%D0%A8%D1%83%D1%82%D0%BE%D0%B2%D0%B0&amp;action=edit&amp;redlink=1" TargetMode="External"/><Relationship Id="rId2" Type="http://schemas.openxmlformats.org/officeDocument/2006/relationships/hyperlink" Target="https://ru.wikipedia.org/wiki/%D0%9F%D0%BE%D1%87%D1%91%D1%82%D0%BD%D1%8B%D0%B9_%D0%B3%D1%80%D0%B0%D0%B6%D0%B4%D0%B0%D0%BD%D0%B8%D0%BD_%D0%94%D0%BE%D0%BD%D0%B5%D1%86%D0%BA%D0%B0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hyperlink" Target="https://ru.wikipedia.org/wiki/%D0%91%D0%B0%D0%BB%D0%B4%D0%B8%D0%BD,_%D0%AE%D1%80%D0%B8%D0%B9_%D0%98%D0%B2%D0%B0%D0%BD%D0%BE%D0%B2%D0%B8%D1%87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7%D0%BD%D0%B0%D0%BA_%C2%AB%D0%A8%D0%B0%D1%85%D1%82%D1%91%D1%80%D1%81%D0%BA%D0%B0%D1%8F_%D1%81%D0%BB%D0%B0%D0%B2%D0%B0%C2%BB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428605"/>
            <a:ext cx="7500990" cy="3171846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Я словом вознесу твою красу, Донбасс!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129490" cy="2543196"/>
          </a:xfrm>
        </p:spPr>
        <p:txBody>
          <a:bodyPr/>
          <a:lstStyle/>
          <a:p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Оксана\Мои документы\Мои документы\картинки\флаг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000108"/>
            <a:ext cx="2071702" cy="1357322"/>
          </a:xfrm>
          <a:prstGeom prst="rect">
            <a:avLst/>
          </a:prstGeom>
          <a:noFill/>
        </p:spPr>
      </p:pic>
      <p:pic>
        <p:nvPicPr>
          <p:cNvPr id="1028" name="Picture 4" descr="C:\Documents and Settings\Оксана\Мои документы\Донбасс\1385314213_krasivye-fotki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690834"/>
            <a:ext cx="7143800" cy="36671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00100" y="428604"/>
            <a:ext cx="7686700" cy="98903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ПАВЕЛ БЕСПОЩАДНЫЙ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sz="2700" dirty="0" smtClean="0">
                <a:solidFill>
                  <a:srgbClr val="C00000"/>
                </a:solidFill>
              </a:rPr>
              <a:t>12 июля 1895–25 мая 1968 гг</a:t>
            </a:r>
            <a:r>
              <a:rPr lang="ru-RU" sz="2700" dirty="0" smtClean="0">
                <a:solidFill>
                  <a:srgbClr val="C00000"/>
                </a:solidFill>
              </a:rPr>
              <a:t>.</a:t>
            </a:r>
            <a:r>
              <a:rPr lang="ru-RU" sz="2700" dirty="0" smtClean="0">
                <a:solidFill>
                  <a:srgbClr val="C00000"/>
                </a:solidFill>
              </a:rPr>
              <a:t> </a:t>
            </a:r>
            <a:endParaRPr lang="ru-RU" sz="2700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Documents and Settings\Оксана\Мои документы\Донбасс\130815_90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6248" y="2714620"/>
            <a:ext cx="4217177" cy="342902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357686" y="1500174"/>
            <a:ext cx="45720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не только пишу о Донбассе,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Я Донбассом живу и дышу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Documents and Settings\Оксана\Мои документы\Беспощадны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1643050"/>
            <a:ext cx="2809875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00562" y="273050"/>
            <a:ext cx="4357718" cy="5853113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rgbClr val="FF0000"/>
                </a:solidFill>
              </a:rPr>
              <a:t>        ДОНЕЦКАЯ СТЕПНАЯ </a:t>
            </a:r>
          </a:p>
          <a:p>
            <a:pPr algn="just">
              <a:buNone/>
            </a:pPr>
            <a:r>
              <a:rPr lang="ru-RU" dirty="0" smtClean="0"/>
              <a:t>     Степь донецкая без края,</a:t>
            </a:r>
          </a:p>
          <a:p>
            <a:pPr algn="just">
              <a:buNone/>
            </a:pPr>
            <a:r>
              <a:rPr lang="ru-RU" dirty="0" smtClean="0"/>
              <a:t>     </a:t>
            </a:r>
            <a:r>
              <a:rPr lang="ru-RU" dirty="0" err="1" smtClean="0"/>
              <a:t>Чебрецы</a:t>
            </a:r>
            <a:r>
              <a:rPr lang="ru-RU" dirty="0" smtClean="0"/>
              <a:t> да ковыли... </a:t>
            </a:r>
          </a:p>
          <a:p>
            <a:pPr algn="just">
              <a:buNone/>
            </a:pPr>
            <a:r>
              <a:rPr lang="ru-RU" dirty="0" smtClean="0"/>
              <a:t>     Я люблю тебя, родная, </a:t>
            </a:r>
          </a:p>
          <a:p>
            <a:pPr algn="just">
              <a:buNone/>
            </a:pPr>
            <a:r>
              <a:rPr lang="ru-RU" dirty="0" smtClean="0"/>
              <a:t>     И в тюльпанах, и в пыли, </a:t>
            </a:r>
          </a:p>
          <a:p>
            <a:pPr algn="just">
              <a:buNone/>
            </a:pPr>
            <a:r>
              <a:rPr lang="ru-RU" dirty="0" smtClean="0"/>
              <a:t>     И в снегу акаций пряных,</a:t>
            </a:r>
          </a:p>
          <a:p>
            <a:pPr algn="just">
              <a:buNone/>
            </a:pPr>
            <a:r>
              <a:rPr lang="ru-RU" dirty="0" smtClean="0"/>
              <a:t>     И в сиреневом дыму, </a:t>
            </a:r>
          </a:p>
          <a:p>
            <a:pPr algn="just">
              <a:buNone/>
            </a:pPr>
            <a:r>
              <a:rPr lang="ru-RU" dirty="0" smtClean="0"/>
              <a:t>     И в монистах колчеданных,</a:t>
            </a:r>
          </a:p>
          <a:p>
            <a:pPr algn="just">
              <a:buNone/>
            </a:pPr>
            <a:r>
              <a:rPr lang="ru-RU" dirty="0" smtClean="0"/>
              <a:t>     Как подругу, обниму. </a:t>
            </a:r>
          </a:p>
          <a:p>
            <a:pPr algn="just">
              <a:buNone/>
            </a:pPr>
            <a:r>
              <a:rPr lang="ru-RU" dirty="0" smtClean="0"/>
              <a:t>     Я прильну к родным криницам</a:t>
            </a:r>
          </a:p>
          <a:p>
            <a:pPr algn="just">
              <a:buNone/>
            </a:pPr>
            <a:r>
              <a:rPr lang="ru-RU" dirty="0" smtClean="0"/>
              <a:t>     Чудодейственным ключам,  </a:t>
            </a:r>
          </a:p>
          <a:p>
            <a:pPr algn="just">
              <a:buNone/>
            </a:pPr>
            <a:r>
              <a:rPr lang="ru-RU" dirty="0" smtClean="0"/>
              <a:t>     Чтоб шахтеркам смуглолицым</a:t>
            </a:r>
          </a:p>
          <a:p>
            <a:pPr algn="just">
              <a:buNone/>
            </a:pPr>
            <a:r>
              <a:rPr lang="ru-RU" dirty="0" smtClean="0"/>
              <a:t>     Сладко пелось по ночам. </a:t>
            </a:r>
          </a:p>
          <a:p>
            <a:pPr algn="just">
              <a:buNone/>
            </a:pPr>
            <a:r>
              <a:rPr lang="ru-RU" dirty="0" smtClean="0"/>
              <a:t>     Я из сердца выну песню, </a:t>
            </a:r>
          </a:p>
          <a:p>
            <a:pPr algn="just">
              <a:buNone/>
            </a:pPr>
            <a:r>
              <a:rPr lang="ru-RU" dirty="0" smtClean="0"/>
              <a:t>     Им на сердце положу. </a:t>
            </a:r>
          </a:p>
          <a:p>
            <a:pPr algn="just">
              <a:buNone/>
            </a:pPr>
            <a:r>
              <a:rPr lang="ru-RU" dirty="0" smtClean="0"/>
              <a:t>     Я скажу им: труд ваш честен! </a:t>
            </a:r>
          </a:p>
          <a:p>
            <a:pPr algn="just">
              <a:buNone/>
            </a:pPr>
            <a:r>
              <a:rPr lang="ru-RU" dirty="0" smtClean="0"/>
              <a:t>     Больше слова не скажу.     1945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928662" y="785794"/>
            <a:ext cx="3500462" cy="534036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5" name="Picture 3" descr="C:\Documents and Settings\Оксана\Мои документы\Донбасс\99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57232"/>
            <a:ext cx="3429024" cy="52149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yarokuznetsov.users.photofile.ru/photo/yarokuznetsov/115803873/xlarge/1383835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00042"/>
            <a:ext cx="7858180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Оксана\Мои документы\Беспощадный Книг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070654">
            <a:off x="3428992" y="3786190"/>
            <a:ext cx="2071702" cy="2714644"/>
          </a:xfrm>
          <a:prstGeom prst="rect">
            <a:avLst/>
          </a:prstGeom>
          <a:noFill/>
        </p:spPr>
      </p:pic>
      <p:sp>
        <p:nvSpPr>
          <p:cNvPr id="4100" name="AutoShape 4" descr="C:\Documents and Settings\%D0%9E%D0%BA%D1%81%D0%B0%D0%BD%D0%B0\%D0%9C%D0%BE%D0%B8 %D0%B4%D0%BE%D0%BA%D1%83%D0%BC%D0%B5%D0%BD%D1%82%D1%8B\%D0%9F%D1%80%D0%B5%D0%B7%D0%B5%D0%BD%D1%82%D0%B0%D1%86%D0%B8%D1%8F\%D0%91%D0%B5%D1%81%D0%BF%D0%BE%D1%88%D0%B0%D0%B4%D0%BD%D1%8B%D0%B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102" name="AutoShape 6" descr="C:\Documents and Settings\%D0%9E%D0%BA%D1%81%D0%B0%D0%BD%D0%B0\%D0%9C%D0%BE%D0%B8 %D0%B4%D0%BE%D0%BA%D1%83%D0%BC%D0%B5%D0%BD%D1%82%D1%8B\%D0%9F%D1%80%D0%B5%D0%B7%D0%B5%D0%BD%D1%82%D0%B0%D1%86%D0%B8%D1%8F\%D0%91%D0%B5%D1%81%D0%BF%D0%BE%D1%88%D0%B0%D0%B4%D0%BD%D1%8B%D0%B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4" name="Picture 8" descr="http://www.shukach.com/sites/default/files/imagecache/node-gallery-display/post_images/185/532-379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571480"/>
            <a:ext cx="2524106" cy="3363945"/>
          </a:xfrm>
          <a:prstGeom prst="rect">
            <a:avLst/>
          </a:prstGeom>
          <a:noFill/>
        </p:spPr>
      </p:pic>
      <p:pic>
        <p:nvPicPr>
          <p:cNvPr id="4106" name="Picture 10" descr="http://s55.radikal.ru/i148/1202/8a/3c30a523347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1142984"/>
            <a:ext cx="2562213" cy="3652153"/>
          </a:xfrm>
          <a:prstGeom prst="rect">
            <a:avLst/>
          </a:prstGeom>
          <a:noFill/>
        </p:spPr>
      </p:pic>
      <p:pic>
        <p:nvPicPr>
          <p:cNvPr id="4108" name="Picture 12" descr="http://skupiknigi.ru/image/Small/multimedia/books_covers/100701838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63809">
            <a:off x="1003313" y="3590551"/>
            <a:ext cx="1646810" cy="2596322"/>
          </a:xfrm>
          <a:prstGeom prst="rect">
            <a:avLst/>
          </a:prstGeom>
          <a:noFill/>
        </p:spPr>
      </p:pic>
      <p:pic>
        <p:nvPicPr>
          <p:cNvPr id="4110" name="Picture 14" descr="http://info-portal.com.ua/images/photos/medium/map1982-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00760" y="2285992"/>
            <a:ext cx="2921234" cy="36718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86380" y="1500174"/>
            <a:ext cx="30718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«Писал, как сердце велело…»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Анциферов Николай Степанович </a:t>
            </a:r>
            <a:r>
              <a:rPr lang="ru-RU" sz="2700" dirty="0" smtClean="0">
                <a:solidFill>
                  <a:srgbClr val="0070C0"/>
                </a:solidFill>
              </a:rPr>
              <a:t>(1930— 1964)</a:t>
            </a:r>
            <a:endParaRPr lang="ru-RU" sz="2700" dirty="0">
              <a:solidFill>
                <a:srgbClr val="0070C0"/>
              </a:solidFill>
            </a:endParaRPr>
          </a:p>
        </p:txBody>
      </p:sp>
      <p:pic>
        <p:nvPicPr>
          <p:cNvPr id="17410" name="Picture 2" descr="http://www.cultin.ru/writers-images/anciferov-nikolajj-stepanovich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00174"/>
            <a:ext cx="3381375" cy="507682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786314" y="2428869"/>
            <a:ext cx="39290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Полсотни хат на курьих ножках </a:t>
            </a:r>
          </a:p>
          <a:p>
            <a:r>
              <a:rPr lang="ru-RU" dirty="0" smtClean="0"/>
              <a:t>Стоят не в сказочной стране. </a:t>
            </a:r>
          </a:p>
          <a:p>
            <a:r>
              <a:rPr lang="ru-RU" dirty="0" smtClean="0"/>
              <a:t>Есть в каждой хате дверь, окошко, Есть в каждой хате свет в окне.</a:t>
            </a:r>
            <a:endParaRPr lang="ru-RU" dirty="0"/>
          </a:p>
        </p:txBody>
      </p:sp>
      <p:pic>
        <p:nvPicPr>
          <p:cNvPr id="17414" name="Picture 6" descr="http://images.tinot.ru/7/b8/2377112/dom-uchastok-dlya-pmzh-po-kashirskomu-shosse-do-55-km-f23771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3857628"/>
            <a:ext cx="3430262" cy="235830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ebgon.ru/image/1/94/93327_1elbkhpr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000108"/>
            <a:ext cx="2079980" cy="2509843"/>
          </a:xfrm>
          <a:prstGeom prst="rect">
            <a:avLst/>
          </a:prstGeom>
          <a:noFill/>
        </p:spPr>
      </p:pic>
      <p:pic>
        <p:nvPicPr>
          <p:cNvPr id="18436" name="Picture 4" descr="http://www.etoretro.ru/data/media/2628/142322153386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143248"/>
            <a:ext cx="4643410" cy="3467079"/>
          </a:xfrm>
          <a:prstGeom prst="rect">
            <a:avLst/>
          </a:prstGeom>
          <a:noFill/>
        </p:spPr>
      </p:pic>
      <p:pic>
        <p:nvPicPr>
          <p:cNvPr id="18438" name="Picture 6" descr="http://moymir.ru/media/catalog/product/000000/16/07/41/1597337B_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1538" y="3714752"/>
            <a:ext cx="2738400" cy="2738400"/>
          </a:xfrm>
          <a:prstGeom prst="rect">
            <a:avLst/>
          </a:prstGeom>
          <a:noFill/>
        </p:spPr>
      </p:pic>
      <p:pic>
        <p:nvPicPr>
          <p:cNvPr id="7" name="Picture 8" descr="http://static.ozone.ru/multimedia/books_covers/10146180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08399" y="285728"/>
            <a:ext cx="2178442" cy="3071834"/>
          </a:xfrm>
          <a:prstGeom prst="rect">
            <a:avLst/>
          </a:prstGeom>
          <a:noFill/>
        </p:spPr>
      </p:pic>
      <p:pic>
        <p:nvPicPr>
          <p:cNvPr id="18442" name="Picture 10" descr="http://static.ozone.ru/multimedia/books_covers/100599858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00496" y="428604"/>
            <a:ext cx="1924028" cy="2531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Виктор Васильевич Шутов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sz="2700" b="1" i="1" dirty="0" smtClean="0">
                <a:solidFill>
                  <a:srgbClr val="0070C0"/>
                </a:solidFill>
              </a:rPr>
              <a:t>27.07.1921 — 21.07.1987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9698" name="Picture 2" descr="http://yavix.ru/w/i/0/5/0/wi0502017_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000240"/>
            <a:ext cx="2786082" cy="428628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29058" y="1428736"/>
            <a:ext cx="492922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Поэт и </a:t>
            </a:r>
            <a:r>
              <a:rPr lang="ru-RU" b="1" i="1" dirty="0" smtClean="0"/>
              <a:t>прозаик, почетный гражданин Донецка. Оставил богатое наследство в виде поэтических сборников «Крутые уступы», «Любовь и память», «Мое поколение», романов «На острие ножа» и «Свет Куинджи», книг для детей, повестей, среди которых особо выделяется «Смерти смотрели в лицо»</a:t>
            </a:r>
            <a:r>
              <a:rPr lang="ru-RU" i="1" dirty="0" smtClean="0"/>
              <a:t> – </a:t>
            </a:r>
            <a:r>
              <a:rPr lang="ru-RU" b="1" i="1" dirty="0" smtClean="0"/>
              <a:t>о деятельности донецких подпольщиков в годы фашистской оккупации.</a:t>
            </a:r>
            <a:endParaRPr lang="ru-RU" dirty="0" smtClean="0"/>
          </a:p>
          <a:p>
            <a:r>
              <a:rPr lang="ru-RU" b="1" i="1" dirty="0" smtClean="0"/>
              <a:t>Писал Виктор Васильевич и очерки о столице шахтерского края </a:t>
            </a:r>
            <a:r>
              <a:rPr lang="ru-RU" i="1" dirty="0" smtClean="0"/>
              <a:t>–</a:t>
            </a:r>
            <a:r>
              <a:rPr lang="ru-RU" b="1" i="1" dirty="0" smtClean="0"/>
              <a:t>«Открою город заново», и посвященные нашему региону песни: «Шахтерская лирическая», «Город синих терриконов», «Любимый Донбасс», «Мягкий уголек», «</a:t>
            </a:r>
            <a:r>
              <a:rPr lang="ru-RU" b="1" i="1" dirty="0" err="1" smtClean="0"/>
              <a:t>Саур-Могила</a:t>
            </a:r>
            <a:r>
              <a:rPr lang="ru-RU" b="1" i="1" dirty="0" smtClean="0"/>
              <a:t>». Он был по-настоящему, без ложного пафоса, влюблен в свою землю. Так, как умеют немногие…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071570"/>
          </a:xfrm>
        </p:spPr>
        <p:txBody>
          <a:bodyPr>
            <a:normAutofit fontScale="90000"/>
          </a:bodyPr>
          <a:lstStyle/>
          <a:p>
            <a:r>
              <a:rPr lang="ru-RU" i="1" dirty="0" smtClean="0">
                <a:solidFill>
                  <a:srgbClr val="FF0000"/>
                </a:solidFill>
              </a:rPr>
              <a:t>Память о Викторе </a:t>
            </a:r>
            <a:r>
              <a:rPr lang="ru-RU" i="1" dirty="0" err="1" smtClean="0">
                <a:solidFill>
                  <a:srgbClr val="FF0000"/>
                </a:solidFill>
              </a:rPr>
              <a:t>Шутове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142984"/>
            <a:ext cx="650084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hlinkClick r:id="rId2"/>
              </a:rPr>
              <a:t>Почётный </a:t>
            </a:r>
            <a:r>
              <a:rPr lang="ru-RU" i="1" dirty="0" smtClean="0">
                <a:hlinkClick r:id="rId2"/>
              </a:rPr>
              <a:t>гражданин Донецка</a:t>
            </a:r>
            <a:r>
              <a:rPr lang="ru-RU" i="1" dirty="0" smtClean="0"/>
              <a:t>.</a:t>
            </a:r>
            <a:endParaRPr lang="ru-RU" dirty="0" smtClean="0"/>
          </a:p>
          <a:p>
            <a:r>
              <a:rPr lang="ru-RU" i="1" dirty="0" smtClean="0"/>
              <a:t>В честь Виктора Васильевича учреждена </a:t>
            </a:r>
            <a:r>
              <a:rPr lang="ru-RU" i="1" dirty="0" smtClean="0">
                <a:hlinkClick r:id="rId3"/>
              </a:rPr>
              <a:t>литературная премия имени В. Шутова</a:t>
            </a:r>
            <a:r>
              <a:rPr lang="ru-RU" i="1" dirty="0" smtClean="0"/>
              <a:t>.</a:t>
            </a:r>
            <a:endParaRPr lang="ru-RU" dirty="0" smtClean="0"/>
          </a:p>
          <a:p>
            <a:r>
              <a:rPr lang="ru-RU" i="1" dirty="0" smtClean="0"/>
              <a:t>Есть бюст Шутова работы </a:t>
            </a:r>
            <a:r>
              <a:rPr lang="ru-RU" i="1" u="sng" dirty="0" smtClean="0">
                <a:hlinkClick r:id="rId4"/>
              </a:rPr>
              <a:t>Юрия Ивановича </a:t>
            </a:r>
            <a:r>
              <a:rPr lang="ru-RU" i="1" u="sng" dirty="0" err="1" smtClean="0">
                <a:hlinkClick r:id="rId4"/>
              </a:rPr>
              <a:t>Балдина</a:t>
            </a:r>
            <a:r>
              <a:rPr lang="ru-RU" i="1" dirty="0" smtClean="0"/>
              <a:t>.</a:t>
            </a:r>
            <a:endParaRPr lang="ru-RU" dirty="0" smtClean="0"/>
          </a:p>
          <a:p>
            <a:r>
              <a:rPr lang="ru-RU" i="1" dirty="0" smtClean="0"/>
              <a:t>В честь Виктора Васильевича названа одна из улиц Донецка.</a:t>
            </a:r>
            <a:endParaRPr lang="ru-RU" dirty="0"/>
          </a:p>
        </p:txBody>
      </p:sp>
      <p:pic>
        <p:nvPicPr>
          <p:cNvPr id="31746" name="Picture 2" descr="http://static7.depositphotos.com/1000635/723/i/950/depositphotos_7230727-Donetsk-city.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000372"/>
            <a:ext cx="4743415" cy="3162277"/>
          </a:xfrm>
          <a:prstGeom prst="rect">
            <a:avLst/>
          </a:prstGeom>
          <a:noFill/>
        </p:spPr>
      </p:pic>
      <p:pic>
        <p:nvPicPr>
          <p:cNvPr id="31748" name="Picture 4" descr="Майя Калиниченко читает книгу Шутова Свет Куинджи у бюста писателя работы скульптора Юрия Балдина.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15074" y="2928934"/>
            <a:ext cx="2597726" cy="32146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3100" dirty="0" smtClean="0"/>
              <a:t/>
            </a:r>
            <a:br>
              <a:rPr lang="ru-RU" sz="3100" dirty="0" smtClean="0"/>
            </a:br>
            <a:endParaRPr lang="ru-RU" sz="2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42976" y="500043"/>
            <a:ext cx="4071966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Там, где солнце щедро светит,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Где шахтерские края,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Там единственный на свете —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Мой Донецк, судьба моя.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О тебе пою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влюблённо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Город юности моей,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Город синих терриконов,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Город звонких тополей.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Может, где-то на планете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Есть и лучше города,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Только мне в Донецке светит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Солнце щедрое всегда.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И сияет озаренный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Ярким золотом лучей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Город синих терриконов,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Город звонких тополей.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0722" name="Picture 2" descr="http://mtdata.ru/u25/photo6286/20143469587-0/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000108"/>
            <a:ext cx="4048100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Иван Сергеевич </a:t>
            </a:r>
            <a:r>
              <a:rPr lang="ru-RU" b="1" dirty="0" err="1" smtClean="0">
                <a:solidFill>
                  <a:srgbClr val="FF0000"/>
                </a:solidFill>
              </a:rPr>
              <a:t>Костыря</a:t>
            </a:r>
            <a:r>
              <a:rPr lang="ru-RU" dirty="0" smtClean="0"/>
              <a:t> </a:t>
            </a:r>
            <a:br>
              <a:rPr lang="ru-RU" dirty="0" smtClean="0"/>
            </a:br>
            <a:r>
              <a:rPr lang="ru-RU" dirty="0" smtClean="0"/>
              <a:t> </a:t>
            </a:r>
            <a:r>
              <a:rPr lang="ru-RU" sz="3600" b="1" i="1" dirty="0" smtClean="0">
                <a:solidFill>
                  <a:schemeClr val="tx2">
                    <a:lumMod val="75000"/>
                  </a:schemeClr>
                </a:solidFill>
              </a:rPr>
              <a:t>13.01.1932 — 27.08.2003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Содержимое 3" descr="800x_dsc0855_we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00694" y="3643314"/>
            <a:ext cx="3110508" cy="2072581"/>
          </a:xfrm>
        </p:spPr>
      </p:pic>
      <p:sp>
        <p:nvSpPr>
          <p:cNvPr id="19458" name="AutoShape 2" descr="C:\Documents and Settings\%D0%9E%D0%BA%D1%81%D0%B0%D0%BD%D0%B0\%D0%9C%D0%BE%D0%B8 %D0%B4%D0%BE%D0%BA%D1%83%D0%BC%D0%B5%D0%BD%D1%82%D1%8B\%D0%9F%D1%80%D0%B5%D0%B7%D0%B5%D0%BD%D1%82%D0%B0%D1%86%D0%B8%D1%8F\avramenko-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929190" y="1500174"/>
            <a:ext cx="36433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Действие его книг разворачивается в Донецком крае. За отображение труда шахтеров в литературе писатель был </a:t>
            </a:r>
            <a:r>
              <a:rPr lang="ru-RU" dirty="0" err="1" smtClean="0"/>
              <a:t>награждëн</a:t>
            </a:r>
            <a:r>
              <a:rPr lang="ru-RU" dirty="0" smtClean="0"/>
              <a:t> </a:t>
            </a:r>
            <a:r>
              <a:rPr lang="ru-RU" dirty="0" smtClean="0">
                <a:hlinkClick r:id="rId3" tooltip="Знак «Шахтёрская слава»"/>
              </a:rPr>
              <a:t>знаком «Шахтёрская слава»</a:t>
            </a:r>
            <a:r>
              <a:rPr lang="ru-RU" dirty="0" smtClean="0"/>
              <a:t> II и III степени.</a:t>
            </a:r>
            <a:endParaRPr lang="ru-RU" dirty="0"/>
          </a:p>
        </p:txBody>
      </p:sp>
      <p:pic>
        <p:nvPicPr>
          <p:cNvPr id="19460" name="Picture 4" descr="http://www.cultin.ru/writers-images/kostyrya-ivan-sergeevich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1714488"/>
            <a:ext cx="3381375" cy="4000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etnodon.com/images/main_photogallery/Krasivye%20vidy%20Donecka/52986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71480"/>
            <a:ext cx="3857651" cy="2645888"/>
          </a:xfrm>
          <a:prstGeom prst="rect">
            <a:avLst/>
          </a:prstGeom>
          <a:noFill/>
        </p:spPr>
      </p:pic>
      <p:pic>
        <p:nvPicPr>
          <p:cNvPr id="38914" name="Picture 2" descr="http://telegraf.dn.ua/wp-content/uploads/2013/12/201310221100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3286124"/>
            <a:ext cx="4457700" cy="3238501"/>
          </a:xfrm>
          <a:prstGeom prst="rect">
            <a:avLst/>
          </a:prstGeom>
          <a:noFill/>
        </p:spPr>
      </p:pic>
      <p:pic>
        <p:nvPicPr>
          <p:cNvPr id="7" name="Picture 4" descr="http://img1.liveinternet.ru/images/attach/c/2/69/211/69211891_Pamyatnik_Slava_shahtyorskomu_trudu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28604"/>
            <a:ext cx="2214543" cy="2833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biblus.ru/pics/0/e/c/10014651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714356"/>
            <a:ext cx="1905000" cy="3067050"/>
          </a:xfrm>
          <a:prstGeom prst="rect">
            <a:avLst/>
          </a:prstGeom>
          <a:noFill/>
        </p:spPr>
      </p:pic>
      <p:pic>
        <p:nvPicPr>
          <p:cNvPr id="20484" name="Picture 4" descr="http://img.yakaboo.ua/media/catalog/product/cache/1/image/200x300/76be0bc84a6b7b5e4630b1e3af73bee4/1/4/147523_5126668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571480"/>
            <a:ext cx="1905000" cy="2857500"/>
          </a:xfrm>
          <a:prstGeom prst="rect">
            <a:avLst/>
          </a:prstGeom>
          <a:noFill/>
        </p:spPr>
      </p:pic>
      <p:pic>
        <p:nvPicPr>
          <p:cNvPr id="20486" name="Picture 6" descr="http://img1.torrentino.me/w/TWEb_O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428604"/>
            <a:ext cx="2566983" cy="3808580"/>
          </a:xfrm>
          <a:prstGeom prst="rect">
            <a:avLst/>
          </a:prstGeom>
          <a:noFill/>
        </p:spPr>
      </p:pic>
      <p:pic>
        <p:nvPicPr>
          <p:cNvPr id="20488" name="Picture 8" descr="http://favoritmarket.com/image/goods/10/act/4444453/b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465390">
            <a:off x="1643042" y="3714752"/>
            <a:ext cx="2009750" cy="2633939"/>
          </a:xfrm>
          <a:prstGeom prst="rect">
            <a:avLst/>
          </a:prstGeom>
          <a:noFill/>
        </p:spPr>
      </p:pic>
      <p:pic>
        <p:nvPicPr>
          <p:cNvPr id="20490" name="Picture 10" descr="http://buch.ru/buch/pic/ivan_kostyrja-spasibo_tebe__kukushka_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3429000"/>
            <a:ext cx="1952625" cy="3000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C:\Documents and Settings\%D0%9E%D0%BA%D1%81%D0%B0%D0%BD%D0%B0\%D0%9C%D0%BE%D0%B8 %D0%B4%D0%BE%D0%BA%D1%83%D0%BC%D0%B5%D0%BD%D1%82%D1%8B\%D0%9F%D1%80%D0%B5%D0%B7%D0%B5%D0%BD%D1%82%D0%B0%D1%86%D0%B8%D1%8F\%D0%91%D0%B5%D0%BB%D0%B0%D1%8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Picture 2" descr="http://vi.ill.in.ua/m/625x469/211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428604"/>
            <a:ext cx="7863436" cy="51435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5572140"/>
            <a:ext cx="785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ru-RU" dirty="0" smtClean="0"/>
              <a:t>«Земля, вольно </a:t>
            </a:r>
            <a:r>
              <a:rPr lang="ru-RU" dirty="0" err="1" smtClean="0"/>
              <a:t>разметнувшаяся</a:t>
            </a:r>
            <a:r>
              <a:rPr lang="ru-RU" dirty="0" smtClean="0"/>
              <a:t> между Днепром и Доном и от Северского Донца до Азовского моря, некогда называлась Диким Полем.»  </a:t>
            </a:r>
            <a:endParaRPr lang="ru-RU" dirty="0" smtClean="0"/>
          </a:p>
          <a:p>
            <a:pPr>
              <a:defRPr/>
            </a:pPr>
            <a:r>
              <a:rPr lang="ru-RU" dirty="0" smtClean="0"/>
              <a:t>	</a:t>
            </a:r>
            <a:r>
              <a:rPr lang="ru-RU" dirty="0" smtClean="0"/>
              <a:t>			(</a:t>
            </a:r>
            <a:r>
              <a:rPr lang="ru-RU" dirty="0" err="1" smtClean="0"/>
              <a:t>И.Костыря</a:t>
            </a:r>
            <a:r>
              <a:rPr lang="ru-RU" dirty="0" smtClean="0"/>
              <a:t> «Дума о Диком поле»)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photos.lifeisphoto.ru/7/0/7876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357166"/>
            <a:ext cx="7491438" cy="528641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3643306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00100" y="5572140"/>
            <a:ext cx="8429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«Но среди новой природы, созданной и </a:t>
            </a:r>
            <a:r>
              <a:rPr lang="ru-RU" dirty="0" err="1" smtClean="0"/>
              <a:t>возлелеянной</a:t>
            </a:r>
            <a:r>
              <a:rPr lang="ru-RU" dirty="0" smtClean="0"/>
              <a:t> человеком, </a:t>
            </a:r>
            <a:endParaRPr lang="ru-RU" dirty="0" smtClean="0"/>
          </a:p>
          <a:p>
            <a:r>
              <a:rPr lang="ru-RU" dirty="0" smtClean="0"/>
              <a:t>хранятся </a:t>
            </a:r>
            <a:r>
              <a:rPr lang="ru-RU" dirty="0" smtClean="0"/>
              <a:t>уголки, где и поныне парит древняя первозданность и веет </a:t>
            </a:r>
            <a:r>
              <a:rPr lang="ru-RU" dirty="0" err="1" smtClean="0"/>
              <a:t>былинностью</a:t>
            </a:r>
            <a:r>
              <a:rPr lang="ru-RU" dirty="0" smtClean="0"/>
              <a:t>.»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picfun.ru/wp-content/uploads/vP2MyoWzQ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4554" y="571480"/>
            <a:ext cx="8205164" cy="4572032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428728" y="5286388"/>
            <a:ext cx="582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- </a:t>
            </a:r>
            <a:r>
              <a:rPr lang="ru-RU" dirty="0" err="1" smtClean="0"/>
              <a:t>Каль</a:t>
            </a:r>
            <a:r>
              <a:rPr lang="ru-RU" dirty="0" smtClean="0"/>
              <a:t>... Ми-ус...   Извитой, как рог... И тонкий, как волос...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ages.photoukraine.com/photos/1409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80952"/>
            <a:ext cx="7715304" cy="59770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vitova-litera.at.ua/_ld/5/25997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571480"/>
            <a:ext cx="7429552" cy="57531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Потрясающее фото Донецкой област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00042"/>
            <a:ext cx="7929618" cy="5947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Потрясающее фото Донецкой област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500042"/>
            <a:ext cx="7810555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Потрясающее фото Донецкой област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099" y="500042"/>
            <a:ext cx="7905805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Потрясающее фото Донецкой област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099" y="500042"/>
            <a:ext cx="7810555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Потрясающее фото Донецкой области.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500042"/>
            <a:ext cx="6786610" cy="58579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C:\Documents and Settings\Оксана\Мои документы\Downloads\dtxthytt yt,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00042"/>
            <a:ext cx="8001056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ock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block2</Template>
  <TotalTime>432</TotalTime>
  <Words>312</Words>
  <Application>Microsoft Office PowerPoint</Application>
  <PresentationFormat>Экран (4:3)</PresentationFormat>
  <Paragraphs>45</Paragraphs>
  <Slides>24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block2</vt:lpstr>
      <vt:lpstr>  Я словом вознесу твою красу, Донбасс! </vt:lpstr>
      <vt:lpstr>ПАВЕЛ БЕСПОЩАДНЫЙ 12 июля 1895–25 мая 1968 гг. </vt:lpstr>
      <vt:lpstr>Слайд 3</vt:lpstr>
      <vt:lpstr>Слайд 4</vt:lpstr>
      <vt:lpstr>Слайд 5</vt:lpstr>
      <vt:lpstr>Анциферов Николай Степанович (1930— 1964)</vt:lpstr>
      <vt:lpstr>Слайд 7</vt:lpstr>
      <vt:lpstr>  Виктор Васильевич Шутов 27.07.1921 — 21.07.1987  </vt:lpstr>
      <vt:lpstr>Память о Викторе Шутове </vt:lpstr>
      <vt:lpstr>            </vt:lpstr>
      <vt:lpstr>Иван Сергеевич Костыря   13.01.1932 — 27.08.2003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37</cp:revision>
  <dcterms:created xsi:type="dcterms:W3CDTF">2016-09-21T10:44:29Z</dcterms:created>
  <dcterms:modified xsi:type="dcterms:W3CDTF">2016-09-24T12:21:08Z</dcterms:modified>
</cp:coreProperties>
</file>