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7" r:id="rId5"/>
    <p:sldId id="260" r:id="rId6"/>
    <p:sldId id="261" r:id="rId7"/>
    <p:sldId id="262" r:id="rId8"/>
    <p:sldId id="271" r:id="rId9"/>
    <p:sldId id="263" r:id="rId10"/>
    <p:sldId id="265" r:id="rId11"/>
    <p:sldId id="266" r:id="rId12"/>
    <p:sldId id="268" r:id="rId13"/>
    <p:sldId id="269" r:id="rId14"/>
    <p:sldId id="270" r:id="rId15"/>
    <p:sldId id="272" r:id="rId16"/>
  </p:sldIdLst>
  <p:sldSz cx="9144000" cy="6858000" type="screen4x3"/>
  <p:notesSz cx="6858000" cy="9947275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11/29/2022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11/29/2022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11/29/2022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11/29/2022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772816"/>
            <a:ext cx="8229600" cy="1857380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Сочинение по репродукции  картины </a:t>
            </a:r>
            <a:b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С.А.Тутунова</a:t>
            </a:r>
            <a:b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 Зима пришла. Детство» во 2 классе</a:t>
            </a:r>
            <a:b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УМК Школа России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860032" y="4437112"/>
            <a:ext cx="3960440" cy="21602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091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Desktop\сочинение зима\картина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3099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Вступление</a:t>
            </a:r>
          </a:p>
          <a:p>
            <a:pPr algn="ctr" eaLnBrk="1" hangingPunct="1">
              <a:buFontTx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Основная часть</a:t>
            </a:r>
          </a:p>
          <a:p>
            <a:pPr algn="ctr" eaLnBrk="1" hangingPunct="1">
              <a:buFontTx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Заключение </a:t>
            </a:r>
          </a:p>
          <a:p>
            <a:pPr algn="ctr" eaLnBrk="1" hangingPunct="1">
              <a:buFontTx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Каждая часть пишется с …</a:t>
            </a:r>
          </a:p>
          <a:p>
            <a:pPr algn="ctr" eaLnBrk="1" hangingPunct="1">
              <a:buFontTx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 eaLnBrk="1" hangingPunct="1">
              <a:buFontTx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846158"/>
          </a:xfrm>
        </p:spPr>
        <p:txBody>
          <a:bodyPr>
            <a:normAutofit fontScale="90000"/>
          </a:bodyPr>
          <a:lstStyle/>
          <a:p>
            <a:r>
              <a:rPr lang="ru-RU" dirty="0"/>
              <a:t>Как избежать повторов?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   </a:t>
            </a:r>
          </a:p>
          <a:p>
            <a:pPr>
              <a:buNone/>
            </a:pPr>
            <a:r>
              <a:rPr lang="ru-RU" dirty="0">
                <a:solidFill>
                  <a:srgbClr val="FF0000"/>
                </a:solidFill>
              </a:rPr>
              <a:t>Художник </a:t>
            </a:r>
            <a:r>
              <a:rPr lang="ru-RU" dirty="0"/>
              <a:t> - автор, С.А.Тутунов.</a:t>
            </a:r>
          </a:p>
          <a:p>
            <a:pPr>
              <a:buNone/>
            </a:pPr>
            <a:r>
              <a:rPr lang="ru-RU" dirty="0">
                <a:solidFill>
                  <a:srgbClr val="FF0000"/>
                </a:solidFill>
              </a:rPr>
              <a:t>Картина </a:t>
            </a:r>
            <a:r>
              <a:rPr lang="ru-RU" dirty="0"/>
              <a:t>– полотно,пейзаж,холст.</a:t>
            </a:r>
          </a:p>
          <a:p>
            <a:pPr>
              <a:buNone/>
            </a:pPr>
            <a:r>
              <a:rPr lang="ru-RU" dirty="0">
                <a:solidFill>
                  <a:srgbClr val="FF0000"/>
                </a:solidFill>
              </a:rPr>
              <a:t>Мальчик</a:t>
            </a:r>
            <a:r>
              <a:rPr lang="ru-RU" dirty="0"/>
              <a:t> – герой, ребёнок, малыш, он,ему.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2285984" y="4786322"/>
            <a:ext cx="6215106" cy="92869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П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/>
              <a:t>р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/>
              <a:t>д нами к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/>
              <a:t>ртина С.А. Тутунова </a:t>
            </a:r>
          </a:p>
          <a:p>
            <a:pPr algn="ctr"/>
            <a:r>
              <a:rPr lang="ru-RU" sz="2800" dirty="0"/>
              <a:t>« З</a:t>
            </a:r>
            <a:r>
              <a:rPr lang="ru-RU" sz="2800" dirty="0">
                <a:solidFill>
                  <a:srgbClr val="FF0000"/>
                </a:solidFill>
              </a:rPr>
              <a:t>и</a:t>
            </a:r>
            <a:r>
              <a:rPr lang="ru-RU" sz="2800" dirty="0"/>
              <a:t>ма пришла. Де</a:t>
            </a:r>
            <a:r>
              <a:rPr lang="ru-RU" sz="2800" dirty="0">
                <a:solidFill>
                  <a:srgbClr val="FF0000"/>
                </a:solidFill>
              </a:rPr>
              <a:t>тст</a:t>
            </a:r>
            <a:r>
              <a:rPr lang="ru-RU" sz="2800" dirty="0"/>
              <a:t>во.»</a:t>
            </a: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 descr="C:\Users\Пользователь\Desktop\сочинение зима\картина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4312369" cy="33575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795838" y="866756"/>
            <a:ext cx="38576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Times New Roman" pitchFamily="18" charset="0"/>
              </a:rPr>
              <a:t>Вступление.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15074" y="3214686"/>
            <a:ext cx="2371684" cy="35719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С.А.Тутунова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43504" y="3857628"/>
            <a:ext cx="1588736" cy="35719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к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/>
              <a:t>ртина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86314" y="3214686"/>
            <a:ext cx="1071570" cy="35719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н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/>
              <a:t>ми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0034" y="3857628"/>
            <a:ext cx="4500594" cy="35719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« З</a:t>
            </a:r>
            <a:r>
              <a:rPr lang="ru-RU" sz="2800" dirty="0">
                <a:solidFill>
                  <a:srgbClr val="FF0000"/>
                </a:solidFill>
              </a:rPr>
              <a:t>и</a:t>
            </a:r>
            <a:r>
              <a:rPr lang="ru-RU" sz="2800" dirty="0"/>
              <a:t>ма пришла.Де</a:t>
            </a:r>
            <a:r>
              <a:rPr lang="ru-RU" sz="2800" dirty="0">
                <a:solidFill>
                  <a:srgbClr val="FF0000"/>
                </a:solidFill>
              </a:rPr>
              <a:t>тст</a:t>
            </a:r>
            <a:r>
              <a:rPr lang="ru-RU" sz="2800" dirty="0"/>
              <a:t>во.»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858016" y="3857628"/>
            <a:ext cx="1143008" cy="35719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перед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786314" y="1428736"/>
            <a:ext cx="2666006" cy="2343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/>
              <a:t>вид</a:t>
            </a:r>
            <a:r>
              <a:rPr lang="ru-RU" sz="3200" dirty="0">
                <a:solidFill>
                  <a:srgbClr val="FF0000"/>
                </a:solidFill>
              </a:rPr>
              <a:t>и</a:t>
            </a:r>
            <a:r>
              <a:rPr lang="ru-RU" sz="3200" dirty="0"/>
              <a:t>м,</a:t>
            </a:r>
          </a:p>
          <a:p>
            <a:pPr algn="ctr"/>
            <a:r>
              <a:rPr lang="ru-RU" sz="2800" dirty="0"/>
              <a:t>мален</a:t>
            </a:r>
            <a:r>
              <a:rPr lang="ru-RU" sz="2800" dirty="0">
                <a:solidFill>
                  <a:srgbClr val="FF0000"/>
                </a:solidFill>
              </a:rPr>
              <a:t>ь</a:t>
            </a:r>
            <a:r>
              <a:rPr lang="ru-RU" sz="2800" dirty="0"/>
              <a:t>к</a:t>
            </a:r>
            <a:r>
              <a:rPr lang="ru-RU" sz="2800" dirty="0">
                <a:solidFill>
                  <a:srgbClr val="FF0000"/>
                </a:solidFill>
              </a:rPr>
              <a:t>ого</a:t>
            </a:r>
            <a:r>
              <a:rPr lang="ru-RU" sz="2800" dirty="0"/>
              <a:t>,</a:t>
            </a:r>
          </a:p>
          <a:p>
            <a:pPr algn="ctr"/>
            <a:r>
              <a:rPr lang="ru-RU" sz="3200" dirty="0">
                <a:solidFill>
                  <a:srgbClr val="FF0000"/>
                </a:solidFill>
              </a:rPr>
              <a:t>ка</a:t>
            </a:r>
            <a:r>
              <a:rPr lang="ru-RU" sz="3200" dirty="0"/>
              <a:t>ртине,</a:t>
            </a:r>
          </a:p>
          <a:p>
            <a:pPr algn="ctr"/>
            <a:r>
              <a:rPr lang="ru-RU" sz="3200" dirty="0"/>
              <a:t>на , мы ,</a:t>
            </a:r>
          </a:p>
          <a:p>
            <a:pPr algn="ctr"/>
            <a:r>
              <a:rPr lang="ru-RU" sz="3200" dirty="0"/>
              <a:t>мал</a:t>
            </a:r>
            <a:r>
              <a:rPr lang="ru-RU" sz="3200" dirty="0">
                <a:solidFill>
                  <a:srgbClr val="FF0000"/>
                </a:solidFill>
              </a:rPr>
              <a:t>ь</a:t>
            </a:r>
            <a:r>
              <a:rPr lang="ru-RU" sz="3200" dirty="0"/>
              <a:t>чика</a:t>
            </a:r>
          </a:p>
        </p:txBody>
      </p:sp>
      <p:pic>
        <p:nvPicPr>
          <p:cNvPr id="5" name="Picture 2" descr="C:\Users\Пользователь\Desktop\сочинение зима\картина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4312369" cy="33575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76" y="714356"/>
            <a:ext cx="3971924" cy="70328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Основная часть</a:t>
            </a:r>
            <a:r>
              <a:rPr lang="ru-RU" dirty="0"/>
              <a:t>.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sz="half" idx="1"/>
          </p:nvPr>
        </p:nvSpPr>
        <p:spPr>
          <a:xfrm>
            <a:off x="4929190" y="4643446"/>
            <a:ext cx="3681410" cy="2911477"/>
          </a:xfrm>
        </p:spPr>
        <p:txBody>
          <a:bodyPr/>
          <a:lstStyle/>
          <a:p>
            <a:pPr>
              <a:buNone/>
            </a:pPr>
            <a:r>
              <a:rPr lang="ru-RU" dirty="0"/>
              <a:t>      </a:t>
            </a:r>
          </a:p>
          <a:p>
            <a:pPr>
              <a:buNone/>
            </a:pPr>
            <a:r>
              <a:rPr lang="ru-RU" dirty="0"/>
              <a:t>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85786" y="3929066"/>
            <a:ext cx="7758138" cy="1768469"/>
          </a:xfrm>
        </p:spPr>
        <p:txBody>
          <a:bodyPr/>
          <a:lstStyle/>
          <a:p>
            <a:pPr>
              <a:buNone/>
            </a:pPr>
            <a:r>
              <a:rPr lang="ru-RU" dirty="0"/>
              <a:t>Что изображено на картине?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071670" y="4572008"/>
            <a:ext cx="6429420" cy="7858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На к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/>
              <a:t>ртине мы вид</a:t>
            </a:r>
            <a:r>
              <a:rPr lang="ru-RU" sz="2800" dirty="0">
                <a:solidFill>
                  <a:srgbClr val="FF0000"/>
                </a:solidFill>
              </a:rPr>
              <a:t>и</a:t>
            </a:r>
            <a:r>
              <a:rPr lang="ru-RU" sz="2800" dirty="0"/>
              <a:t>м мален</a:t>
            </a:r>
            <a:r>
              <a:rPr lang="ru-RU" sz="2800" dirty="0">
                <a:solidFill>
                  <a:srgbClr val="FF0000"/>
                </a:solidFill>
              </a:rPr>
              <a:t>ь</a:t>
            </a:r>
            <a:r>
              <a:rPr lang="ru-RU" sz="2800" dirty="0"/>
              <a:t>к</a:t>
            </a:r>
            <a:r>
              <a:rPr lang="ru-RU" sz="2800" dirty="0">
                <a:solidFill>
                  <a:srgbClr val="FF0000"/>
                </a:solidFill>
              </a:rPr>
              <a:t>ого </a:t>
            </a:r>
            <a:r>
              <a:rPr lang="ru-RU" sz="2800" dirty="0"/>
              <a:t>мал</a:t>
            </a:r>
            <a:r>
              <a:rPr lang="ru-RU" sz="2800" dirty="0">
                <a:solidFill>
                  <a:srgbClr val="FF0000"/>
                </a:solidFill>
              </a:rPr>
              <a:t>ь</a:t>
            </a:r>
            <a:r>
              <a:rPr lang="ru-RU" sz="2800" dirty="0"/>
              <a:t>чика.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Пользователь\Desktop\сочинение зима\картина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4312369" cy="33575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4000504"/>
            <a:ext cx="4038600" cy="2125659"/>
          </a:xfrm>
        </p:spPr>
        <p:txBody>
          <a:bodyPr/>
          <a:lstStyle/>
          <a:p>
            <a:pPr>
              <a:buNone/>
            </a:pPr>
            <a:r>
              <a:rPr lang="ru-RU" dirty="0"/>
              <a:t>Что он делает?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14942" y="1142984"/>
            <a:ext cx="2214578" cy="24288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 ст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ит,</a:t>
            </a:r>
          </a:p>
          <a:p>
            <a:pPr algn="ctr"/>
            <a:r>
              <a:rPr lang="ru-RU" sz="2800" dirty="0"/>
              <a:t> у 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кна,</a:t>
            </a:r>
          </a:p>
          <a:p>
            <a:pPr algn="ctr"/>
            <a:r>
              <a:rPr lang="ru-RU" sz="2800" dirty="0"/>
              <a:t>смотр</a:t>
            </a:r>
            <a:r>
              <a:rPr lang="ru-RU" sz="2800" dirty="0">
                <a:solidFill>
                  <a:schemeClr val="tx1"/>
                </a:solidFill>
              </a:rPr>
              <a:t>и</a:t>
            </a:r>
            <a:r>
              <a:rPr lang="ru-RU" sz="2800" dirty="0"/>
              <a:t>т,</a:t>
            </a:r>
          </a:p>
          <a:p>
            <a:pPr algn="ctr"/>
            <a:r>
              <a:rPr lang="ru-RU" sz="2800" dirty="0"/>
              <a:t>  уд</a:t>
            </a:r>
            <a:r>
              <a:rPr lang="ru-RU" sz="2800" dirty="0">
                <a:solidFill>
                  <a:srgbClr val="FF0000"/>
                </a:solidFill>
              </a:rPr>
              <a:t>и</a:t>
            </a:r>
            <a:r>
              <a:rPr lang="ru-RU" sz="2800" dirty="0"/>
              <a:t>влё</a:t>
            </a:r>
            <a:r>
              <a:rPr lang="ru-RU" sz="2800" dirty="0">
                <a:solidFill>
                  <a:srgbClr val="FF0000"/>
                </a:solidFill>
              </a:rPr>
              <a:t>нн</a:t>
            </a:r>
            <a:r>
              <a:rPr lang="ru-RU" sz="2800" dirty="0"/>
              <a:t>о</a:t>
            </a:r>
          </a:p>
          <a:p>
            <a:pPr algn="ctr"/>
            <a:r>
              <a:rPr lang="ru-RU" sz="2800" dirty="0"/>
              <a:t> он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5984" y="4714884"/>
            <a:ext cx="6286544" cy="64294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  <a:r>
              <a:rPr lang="ru-RU" sz="2800" dirty="0"/>
              <a:t>Он ст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ит у 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кна и уд</a:t>
            </a:r>
            <a:r>
              <a:rPr lang="ru-RU" sz="2800" dirty="0">
                <a:solidFill>
                  <a:srgbClr val="FF0000"/>
                </a:solidFill>
              </a:rPr>
              <a:t>и</a:t>
            </a:r>
            <a:r>
              <a:rPr lang="ru-RU" sz="2800" dirty="0"/>
              <a:t>влё</a:t>
            </a:r>
            <a:r>
              <a:rPr lang="ru-RU" sz="2800" dirty="0">
                <a:solidFill>
                  <a:srgbClr val="FF0000"/>
                </a:solidFill>
              </a:rPr>
              <a:t>нн</a:t>
            </a:r>
            <a:r>
              <a:rPr lang="ru-RU" sz="2800" dirty="0"/>
              <a:t>о смотрит.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Пользователь\Desktop\сочинение зима\картина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4312369" cy="33575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28596" y="3929066"/>
            <a:ext cx="7972452" cy="1982783"/>
          </a:xfrm>
        </p:spPr>
        <p:txBody>
          <a:bodyPr/>
          <a:lstStyle/>
          <a:p>
            <a:pPr>
              <a:buNone/>
            </a:pPr>
            <a:r>
              <a:rPr lang="ru-RU" dirty="0"/>
              <a:t>В чём одет? Почему?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85984" y="4929198"/>
            <a:ext cx="5929354" cy="121444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dirty="0"/>
          </a:p>
          <a:p>
            <a:pPr algn="ctr"/>
            <a:r>
              <a:rPr lang="ru-RU" sz="2800" dirty="0"/>
              <a:t>На  мальчике  н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чная рубашка.  Он  проснулся и  подошёл к 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кну. А за 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кном?</a:t>
            </a:r>
          </a:p>
          <a:p>
            <a:pPr algn="ctr"/>
            <a:r>
              <a:rPr lang="ru-RU" sz="2800" dirty="0"/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072066" y="714356"/>
            <a:ext cx="3892422" cy="350046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 рубашка </a:t>
            </a:r>
            <a:r>
              <a:rPr lang="ru-RU" sz="2800" dirty="0">
                <a:solidFill>
                  <a:prstClr val="black"/>
                </a:solidFill>
              </a:rPr>
              <a:t>На  мальчике </a:t>
            </a:r>
            <a:endParaRPr lang="ru-RU" sz="2800" dirty="0"/>
          </a:p>
          <a:p>
            <a:pPr algn="ctr"/>
            <a:r>
              <a:rPr lang="ru-RU" sz="2800" dirty="0"/>
              <a:t>он проснулся</a:t>
            </a:r>
          </a:p>
          <a:p>
            <a:pPr algn="ctr"/>
            <a:r>
              <a:rPr lang="ru-RU" sz="2800" dirty="0"/>
              <a:t> ночная</a:t>
            </a:r>
          </a:p>
          <a:p>
            <a:pPr algn="ctr"/>
            <a:r>
              <a:rPr lang="ru-RU" sz="2800" dirty="0"/>
              <a:t>и подошёл </a:t>
            </a:r>
          </a:p>
          <a:p>
            <a:pPr algn="ctr"/>
            <a:r>
              <a:rPr lang="ru-RU" sz="2800" dirty="0"/>
              <a:t>к 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кну</a:t>
            </a:r>
          </a:p>
          <a:p>
            <a:pPr lvl="0" algn="ctr"/>
            <a:r>
              <a:rPr lang="ru-RU" sz="2800" dirty="0">
                <a:solidFill>
                  <a:prstClr val="black"/>
                </a:solidFill>
              </a:rPr>
              <a:t>А за 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>
                <a:solidFill>
                  <a:prstClr val="black"/>
                </a:solidFill>
              </a:rPr>
              <a:t>кном?</a:t>
            </a:r>
          </a:p>
          <a:p>
            <a:pPr algn="ctr"/>
            <a:endParaRPr lang="ru-RU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ользователь\Desktop\сочинение зима\картина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4312369" cy="33575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Чему удивлен он?</a:t>
            </a:r>
          </a:p>
          <a:p>
            <a:pPr>
              <a:buNone/>
            </a:pPr>
            <a:r>
              <a:rPr lang="ru-RU" dirty="0"/>
              <a:t>                  Что мальчик видел вчера во дворе ?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43438" y="1285860"/>
            <a:ext cx="4214842" cy="26750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err="1">
                <a:solidFill>
                  <a:schemeClr val="tx1"/>
                </a:solidFill>
              </a:rPr>
              <a:t>сне</a:t>
            </a:r>
            <a:r>
              <a:rPr lang="ru-RU" sz="2800" dirty="0" err="1">
                <a:solidFill>
                  <a:srgbClr val="FF0000"/>
                </a:solidFill>
              </a:rPr>
              <a:t>г</a:t>
            </a:r>
            <a:r>
              <a:rPr lang="ru-RU" sz="2800" dirty="0" err="1">
                <a:solidFill>
                  <a:schemeClr val="tx1"/>
                </a:solidFill>
              </a:rPr>
              <a:t>,вып</a:t>
            </a:r>
            <a:r>
              <a:rPr lang="ru-RU" sz="2800" dirty="0" err="1">
                <a:solidFill>
                  <a:srgbClr val="FF0000"/>
                </a:solidFill>
              </a:rPr>
              <a:t>а</a:t>
            </a:r>
            <a:r>
              <a:rPr lang="ru-RU" sz="2800" dirty="0" err="1">
                <a:solidFill>
                  <a:schemeClr val="tx1"/>
                </a:solidFill>
              </a:rPr>
              <a:t>л,</a:t>
            </a:r>
            <a:r>
              <a:rPr lang="ru-RU" sz="2800" dirty="0" err="1"/>
              <a:t>первый</a:t>
            </a:r>
            <a:r>
              <a:rPr lang="ru-RU" sz="2800" dirty="0"/>
              <a:t>,</a:t>
            </a:r>
          </a:p>
          <a:p>
            <a:pPr algn="ctr"/>
            <a:endParaRPr lang="ru-RU" sz="2800" dirty="0"/>
          </a:p>
          <a:p>
            <a:pPr algn="ctr"/>
            <a:r>
              <a:rPr lang="ru-RU" sz="2800" dirty="0" err="1"/>
              <a:t>вч</a:t>
            </a:r>
            <a:r>
              <a:rPr lang="ru-RU" sz="2800" dirty="0" err="1">
                <a:solidFill>
                  <a:srgbClr val="FF0000"/>
                </a:solidFill>
              </a:rPr>
              <a:t>е</a:t>
            </a:r>
            <a:r>
              <a:rPr lang="ru-RU" sz="2800" dirty="0" err="1"/>
              <a:t>ра,дв</a:t>
            </a:r>
            <a:r>
              <a:rPr lang="ru-RU" sz="2800" dirty="0" err="1">
                <a:solidFill>
                  <a:srgbClr val="FF0000"/>
                </a:solidFill>
              </a:rPr>
              <a:t>о</a:t>
            </a:r>
            <a:r>
              <a:rPr lang="ru-RU" sz="2800" dirty="0" err="1"/>
              <a:t>р,н</a:t>
            </a:r>
            <a:r>
              <a:rPr lang="ru-RU" sz="2800" dirty="0" err="1">
                <a:solidFill>
                  <a:srgbClr val="FF0000"/>
                </a:solidFill>
              </a:rPr>
              <a:t>е</a:t>
            </a:r>
            <a:r>
              <a:rPr lang="ru-RU" sz="2800" dirty="0" err="1"/>
              <a:t>взра</a:t>
            </a:r>
            <a:r>
              <a:rPr lang="ru-RU" sz="2800" dirty="0" err="1">
                <a:solidFill>
                  <a:srgbClr val="FF0000"/>
                </a:solidFill>
              </a:rPr>
              <a:t>чного</a:t>
            </a:r>
            <a:r>
              <a:rPr lang="ru-RU" sz="2800" dirty="0"/>
              <a:t>, был</a:t>
            </a:r>
          </a:p>
          <a:p>
            <a:pPr algn="ctr"/>
            <a:r>
              <a:rPr lang="ru-RU" sz="2800" dirty="0"/>
              <a:t>ещ</a:t>
            </a:r>
            <a:r>
              <a:rPr lang="ru-RU" sz="2800" dirty="0">
                <a:solidFill>
                  <a:srgbClr val="FF0000"/>
                </a:solidFill>
              </a:rPr>
              <a:t>ё</a:t>
            </a:r>
            <a:r>
              <a:rPr lang="ru-RU" sz="2800" dirty="0"/>
              <a:t>, темно-чёрн</a:t>
            </a:r>
            <a:r>
              <a:rPr lang="ru-RU" sz="2800" dirty="0">
                <a:solidFill>
                  <a:srgbClr val="FF0000"/>
                </a:solidFill>
              </a:rPr>
              <a:t>ого </a:t>
            </a:r>
            <a:r>
              <a:rPr lang="ru-RU" sz="2800" dirty="0">
                <a:solidFill>
                  <a:schemeClr val="tx1"/>
                </a:solidFill>
              </a:rPr>
              <a:t>, цв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>
                <a:solidFill>
                  <a:schemeClr val="tx1"/>
                </a:solidFill>
              </a:rPr>
              <a:t>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23928" y="4000504"/>
            <a:ext cx="4214842" cy="5715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Вып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/>
              <a:t>л первый сне</a:t>
            </a:r>
            <a:r>
              <a:rPr lang="ru-RU" sz="2800" dirty="0">
                <a:solidFill>
                  <a:srgbClr val="FF0000"/>
                </a:solidFill>
              </a:rPr>
              <a:t>г</a:t>
            </a:r>
            <a:r>
              <a:rPr lang="ru-RU" sz="2800" dirty="0"/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357422" y="5143512"/>
            <a:ext cx="6286544" cy="8572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Ещ</a:t>
            </a:r>
            <a:r>
              <a:rPr lang="ru-RU" sz="2800" dirty="0">
                <a:solidFill>
                  <a:srgbClr val="FF0000"/>
                </a:solidFill>
              </a:rPr>
              <a:t>ё</a:t>
            </a:r>
            <a:r>
              <a:rPr lang="ru-RU" sz="2800" dirty="0"/>
              <a:t> вч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/>
              <a:t>ра дв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р был н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/>
              <a:t>взра</a:t>
            </a:r>
            <a:r>
              <a:rPr lang="ru-RU" sz="2800" dirty="0">
                <a:solidFill>
                  <a:srgbClr val="FF0000"/>
                </a:solidFill>
              </a:rPr>
              <a:t>чного</a:t>
            </a:r>
            <a:r>
              <a:rPr lang="ru-RU" sz="2800" dirty="0"/>
              <a:t> темно-ч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/>
              <a:t>рн</a:t>
            </a:r>
            <a:r>
              <a:rPr lang="ru-RU" sz="2800" dirty="0">
                <a:solidFill>
                  <a:srgbClr val="FF0000"/>
                </a:solidFill>
              </a:rPr>
              <a:t>ого</a:t>
            </a:r>
            <a:r>
              <a:rPr lang="ru-RU" sz="2800" dirty="0"/>
              <a:t> цв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/>
              <a:t>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3714752"/>
            <a:ext cx="8115328" cy="2411411"/>
          </a:xfrm>
        </p:spPr>
        <p:txBody>
          <a:bodyPr/>
          <a:lstStyle/>
          <a:p>
            <a:pPr>
              <a:buNone/>
            </a:pPr>
            <a:r>
              <a:rPr lang="ru-RU" dirty="0"/>
              <a:t>Как изменил снег вид из окна?</a:t>
            </a:r>
          </a:p>
        </p:txBody>
      </p:sp>
      <p:pic>
        <p:nvPicPr>
          <p:cNvPr id="5" name="Picture 2" descr="C:\Users\Пользователь\Desktop\сочинение зима\картина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4314305" cy="335834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Прямоугольник 5"/>
          <p:cNvSpPr/>
          <p:nvPr/>
        </p:nvSpPr>
        <p:spPr>
          <a:xfrm>
            <a:off x="4714876" y="1071546"/>
            <a:ext cx="3643338" cy="2500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п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хож на, двор, стал, се</a:t>
            </a:r>
            <a:r>
              <a:rPr lang="ru-RU" sz="2800" dirty="0">
                <a:solidFill>
                  <a:srgbClr val="FF0000"/>
                </a:solidFill>
              </a:rPr>
              <a:t>г</a:t>
            </a:r>
            <a:r>
              <a:rPr lang="ru-RU" sz="2800" dirty="0"/>
              <a:t>одня, пл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/>
              <a:t>ток , б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/>
              <a:t>лосне</a:t>
            </a:r>
            <a:r>
              <a:rPr lang="ru-RU" sz="2800" dirty="0">
                <a:solidFill>
                  <a:srgbClr val="FF0000"/>
                </a:solidFill>
              </a:rPr>
              <a:t>ж</a:t>
            </a:r>
            <a:r>
              <a:rPr lang="ru-RU" sz="2800" dirty="0"/>
              <a:t>ный, пуховый, эт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т же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357422" y="4286256"/>
            <a:ext cx="5929354" cy="121444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Се</a:t>
            </a:r>
            <a:r>
              <a:rPr lang="ru-RU" sz="2800" dirty="0">
                <a:solidFill>
                  <a:srgbClr val="FF0000"/>
                </a:solidFill>
              </a:rPr>
              <a:t>г</a:t>
            </a:r>
            <a:r>
              <a:rPr lang="ru-RU" sz="2800" dirty="0"/>
              <a:t>одня эт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т же дв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р стал п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хож на бел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сн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/>
              <a:t>жный пуховый пл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/>
              <a:t>ток.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2"/>
          </p:nvPr>
        </p:nvSpPr>
        <p:spPr>
          <a:xfrm>
            <a:off x="457200" y="3500438"/>
            <a:ext cx="8043890" cy="2625725"/>
          </a:xfrm>
        </p:spPr>
        <p:txBody>
          <a:bodyPr>
            <a:normAutofit/>
          </a:bodyPr>
          <a:lstStyle/>
          <a:p>
            <a:endParaRPr lang="ru-RU" sz="2800" dirty="0"/>
          </a:p>
          <a:p>
            <a:r>
              <a:rPr lang="ru-RU" sz="2800" dirty="0"/>
              <a:t>С чем можно сравнить землю, покрытую снегом?</a:t>
            </a:r>
          </a:p>
        </p:txBody>
      </p:sp>
      <p:pic>
        <p:nvPicPr>
          <p:cNvPr id="5" name="Picture 2" descr="C:\Users\Пользователь\Desktop\сочинение зима\картина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4314305" cy="335834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Прямоугольник 6"/>
          <p:cNvSpPr/>
          <p:nvPr/>
        </p:nvSpPr>
        <p:spPr>
          <a:xfrm>
            <a:off x="5357818" y="642918"/>
            <a:ext cx="2786082" cy="28575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dirty="0">
              <a:solidFill>
                <a:schemeClr val="tx1"/>
              </a:solidFill>
            </a:endParaRPr>
          </a:p>
          <a:p>
            <a:pPr algn="ctr"/>
            <a:r>
              <a:rPr lang="ru-RU" sz="2800" dirty="0">
                <a:solidFill>
                  <a:schemeClr val="tx1"/>
                </a:solidFill>
              </a:rPr>
              <a:t>з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/>
              <a:t>мля,  </a:t>
            </a:r>
          </a:p>
          <a:p>
            <a:pPr algn="ctr"/>
            <a:r>
              <a:rPr lang="ru-RU" sz="2800" dirty="0"/>
              <a:t>бумага, </a:t>
            </a:r>
          </a:p>
          <a:p>
            <a:pPr algn="ctr"/>
            <a:r>
              <a:rPr lang="ru-RU" sz="2800" dirty="0"/>
              <a:t> лист, </a:t>
            </a:r>
          </a:p>
          <a:p>
            <a:pPr algn="ctr"/>
            <a:r>
              <a:rPr lang="ru-RU" sz="2800" dirty="0"/>
              <a:t>белая, как</a:t>
            </a:r>
          </a:p>
          <a:p>
            <a:pPr algn="ctr"/>
            <a:r>
              <a:rPr lang="ru-RU" sz="2800" dirty="0"/>
              <a:t> чистый, </a:t>
            </a:r>
          </a:p>
          <a:p>
            <a:pPr algn="ctr"/>
            <a:r>
              <a:rPr lang="ru-RU" sz="2800" dirty="0"/>
              <a:t>стала</a:t>
            </a:r>
          </a:p>
          <a:p>
            <a:pPr algn="ctr"/>
            <a:r>
              <a:rPr lang="ru-RU" sz="2800" dirty="0"/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95736" y="4813300"/>
            <a:ext cx="6143668" cy="92869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З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/>
              <a:t>мля стала  белая, как чистый лист бумаги.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Пользователь\Desktop\сочинение зима\картина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4312369" cy="33575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3714752"/>
            <a:ext cx="7472386" cy="2411411"/>
          </a:xfrm>
        </p:spPr>
        <p:txBody>
          <a:bodyPr/>
          <a:lstStyle/>
          <a:p>
            <a:pPr>
              <a:buNone/>
            </a:pPr>
            <a:r>
              <a:rPr lang="ru-RU" dirty="0"/>
              <a:t>Что мы видим на ветках деревьев и заборе?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14942" y="548680"/>
            <a:ext cx="2714644" cy="316604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prstClr val="black"/>
                </a:solidFill>
              </a:rPr>
              <a:t>л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>
                <a:solidFill>
                  <a:prstClr val="black"/>
                </a:solidFill>
              </a:rPr>
              <a:t>жат, </a:t>
            </a:r>
            <a:r>
              <a:rPr lang="ru-RU" sz="2800" dirty="0"/>
              <a:t>ша</a:t>
            </a:r>
            <a:r>
              <a:rPr lang="ru-RU" sz="2800" dirty="0">
                <a:solidFill>
                  <a:srgbClr val="FF0000"/>
                </a:solidFill>
              </a:rPr>
              <a:t>п</a:t>
            </a:r>
            <a:r>
              <a:rPr lang="ru-RU" sz="2800" dirty="0"/>
              <a:t>ки, </a:t>
            </a:r>
            <a:r>
              <a:rPr lang="ru-RU" sz="2800" dirty="0">
                <a:solidFill>
                  <a:prstClr val="black"/>
                </a:solidFill>
              </a:rPr>
              <a:t>д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>
                <a:solidFill>
                  <a:prstClr val="black"/>
                </a:solidFill>
              </a:rPr>
              <a:t>рев</a:t>
            </a:r>
            <a:r>
              <a:rPr lang="ru-RU" sz="2800" dirty="0">
                <a:solidFill>
                  <a:srgbClr val="FF0000"/>
                </a:solidFill>
              </a:rPr>
              <a:t>ь</a:t>
            </a:r>
            <a:r>
              <a:rPr lang="ru-RU" sz="2800" dirty="0">
                <a:solidFill>
                  <a:prstClr val="black"/>
                </a:solidFill>
              </a:rPr>
              <a:t>ев и з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>
                <a:solidFill>
                  <a:prstClr val="black"/>
                </a:solidFill>
              </a:rPr>
              <a:t>боре </a:t>
            </a:r>
            <a:endParaRPr lang="ru-RU" sz="2800" dirty="0"/>
          </a:p>
          <a:p>
            <a:pPr algn="ctr"/>
            <a:r>
              <a:rPr lang="ru-RU" sz="2800" dirty="0"/>
              <a:t>белые, </a:t>
            </a:r>
          </a:p>
          <a:p>
            <a:pPr algn="ctr"/>
            <a:r>
              <a:rPr lang="ru-RU" sz="2800" dirty="0"/>
              <a:t>сне</a:t>
            </a:r>
            <a:r>
              <a:rPr lang="ru-RU" sz="2800" dirty="0">
                <a:solidFill>
                  <a:srgbClr val="FF0000"/>
                </a:solidFill>
              </a:rPr>
              <a:t>г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ru-RU" sz="2800" dirty="0">
                <a:solidFill>
                  <a:srgbClr val="FF0000"/>
                </a:solidFill>
              </a:rPr>
              <a:t>,</a:t>
            </a:r>
            <a:r>
              <a:rPr lang="ru-RU" sz="2800" dirty="0">
                <a:solidFill>
                  <a:prstClr val="black"/>
                </a:solidFill>
              </a:rPr>
              <a:t> на ветках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28860" y="4714884"/>
            <a:ext cx="5857916" cy="112871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На ветках д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/>
              <a:t>рев</a:t>
            </a:r>
            <a:r>
              <a:rPr lang="ru-RU" sz="2800" dirty="0">
                <a:solidFill>
                  <a:srgbClr val="FF0000"/>
                </a:solidFill>
              </a:rPr>
              <a:t>ь</a:t>
            </a:r>
            <a:r>
              <a:rPr lang="ru-RU" sz="2800" dirty="0"/>
              <a:t>ев и з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/>
              <a:t>боре л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/>
              <a:t>жат белые ша</a:t>
            </a:r>
            <a:r>
              <a:rPr lang="ru-RU" sz="2800" dirty="0">
                <a:solidFill>
                  <a:srgbClr val="FF0000"/>
                </a:solidFill>
              </a:rPr>
              <a:t>п</a:t>
            </a:r>
            <a:r>
              <a:rPr lang="ru-RU" sz="2800" dirty="0"/>
              <a:t>ки снега.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Пользователь\Desktop\сочинение зима\картина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4312369" cy="33575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           </a:t>
            </a:r>
            <a:r>
              <a:rPr lang="ru-RU" sz="4000" b="1" dirty="0"/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4071942"/>
            <a:ext cx="8043890" cy="2054221"/>
          </a:xfrm>
        </p:spPr>
        <p:txBody>
          <a:bodyPr/>
          <a:lstStyle/>
          <a:p>
            <a:pPr>
              <a:buNone/>
            </a:pPr>
            <a:r>
              <a:rPr lang="ru-RU" dirty="0"/>
              <a:t> О чем подумал мальчик?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929190" y="1000108"/>
            <a:ext cx="2714644" cy="255747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и всеми,</a:t>
            </a:r>
          </a:p>
          <a:p>
            <a:pPr algn="ctr"/>
            <a:r>
              <a:rPr lang="ru-RU" sz="2800" dirty="0">
                <a:solidFill>
                  <a:schemeClr val="tx1"/>
                </a:solidFill>
              </a:rPr>
              <a:t>д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лг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жда</a:t>
            </a:r>
            <a:r>
              <a:rPr lang="ru-RU" sz="2800" dirty="0">
                <a:solidFill>
                  <a:srgbClr val="FF0000"/>
                </a:solidFill>
              </a:rPr>
              <a:t>нн</a:t>
            </a:r>
            <a:r>
              <a:rPr lang="ru-RU" sz="2800" dirty="0"/>
              <a:t>ая,</a:t>
            </a:r>
          </a:p>
          <a:p>
            <a:pPr algn="ctr"/>
            <a:r>
              <a:rPr lang="ru-RU" sz="2800" dirty="0">
                <a:solidFill>
                  <a:schemeClr val="tx1"/>
                </a:solidFill>
              </a:rPr>
              <a:t>з</a:t>
            </a:r>
            <a:r>
              <a:rPr lang="ru-RU" sz="2800" dirty="0">
                <a:solidFill>
                  <a:srgbClr val="FF0000"/>
                </a:solidFill>
              </a:rPr>
              <a:t>и</a:t>
            </a:r>
            <a:r>
              <a:rPr lang="ru-RU" sz="2800" dirty="0"/>
              <a:t>ма, </a:t>
            </a:r>
          </a:p>
          <a:p>
            <a:pPr algn="ctr"/>
            <a:r>
              <a:rPr lang="ru-RU" sz="2800" dirty="0"/>
              <a:t>л</a:t>
            </a:r>
            <a:r>
              <a:rPr lang="ru-RU" sz="2800" dirty="0">
                <a:solidFill>
                  <a:srgbClr val="FF0000"/>
                </a:solidFill>
              </a:rPr>
              <a:t>ю</a:t>
            </a:r>
            <a:r>
              <a:rPr lang="ru-RU" sz="2800" dirty="0"/>
              <a:t>бимая, пр</a:t>
            </a:r>
            <a:r>
              <a:rPr lang="ru-RU" sz="2800" dirty="0">
                <a:solidFill>
                  <a:srgbClr val="FF0000"/>
                </a:solidFill>
              </a:rPr>
              <a:t>и</a:t>
            </a:r>
            <a:r>
              <a:rPr lang="ru-RU" sz="2800" dirty="0"/>
              <a:t>шла, нак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нец-то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71736" y="4786322"/>
            <a:ext cx="5715040" cy="127159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Нак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нец-то пр</a:t>
            </a:r>
            <a:r>
              <a:rPr lang="ru-RU" sz="2800" dirty="0">
                <a:solidFill>
                  <a:srgbClr val="FF0000"/>
                </a:solidFill>
              </a:rPr>
              <a:t>и</a:t>
            </a:r>
            <a:r>
              <a:rPr lang="ru-RU" sz="2800" dirty="0"/>
              <a:t>шла д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лг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жда</a:t>
            </a:r>
            <a:r>
              <a:rPr lang="ru-RU" sz="2800" dirty="0">
                <a:solidFill>
                  <a:srgbClr val="FF0000"/>
                </a:solidFill>
              </a:rPr>
              <a:t>нн</a:t>
            </a:r>
            <a:r>
              <a:rPr lang="ru-RU" sz="2800" dirty="0"/>
              <a:t>ая  и всеми л</a:t>
            </a:r>
            <a:r>
              <a:rPr lang="ru-RU" sz="2800" dirty="0">
                <a:solidFill>
                  <a:srgbClr val="FF0000"/>
                </a:solidFill>
              </a:rPr>
              <a:t>ю</a:t>
            </a:r>
            <a:r>
              <a:rPr lang="ru-RU" sz="2800" dirty="0"/>
              <a:t>бимая з</a:t>
            </a:r>
            <a:r>
              <a:rPr lang="ru-RU" sz="2800" dirty="0">
                <a:solidFill>
                  <a:srgbClr val="FF0000"/>
                </a:solidFill>
              </a:rPr>
              <a:t>и</a:t>
            </a:r>
            <a:r>
              <a:rPr lang="ru-RU" sz="2800" dirty="0"/>
              <a:t>ма.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488968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Заключение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28662" y="1000108"/>
            <a:ext cx="7686700" cy="8286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b="1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Твоё отношение к картине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1785926"/>
            <a:ext cx="2428892" cy="15716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п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нравилась,</a:t>
            </a:r>
          </a:p>
          <a:p>
            <a:pPr algn="ctr"/>
            <a:r>
              <a:rPr lang="ru-RU" sz="2800" dirty="0">
                <a:solidFill>
                  <a:schemeClr val="tx1"/>
                </a:solidFill>
              </a:rPr>
              <a:t>к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/>
              <a:t>ртина,</a:t>
            </a:r>
          </a:p>
          <a:p>
            <a:pPr algn="ctr"/>
            <a:r>
              <a:rPr lang="ru-RU" sz="2800" dirty="0"/>
              <a:t>мне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067944" y="1700808"/>
            <a:ext cx="4290270" cy="208538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prstClr val="black"/>
                </a:solidFill>
              </a:rPr>
              <a:t>Художник </a:t>
            </a:r>
            <a:r>
              <a:rPr lang="ru-RU" sz="2800" dirty="0" err="1"/>
              <a:t>з</a:t>
            </a:r>
            <a:r>
              <a:rPr lang="ru-RU" sz="2800" dirty="0" err="1">
                <a:solidFill>
                  <a:srgbClr val="FF0000"/>
                </a:solidFill>
              </a:rPr>
              <a:t>а</a:t>
            </a:r>
            <a:r>
              <a:rPr lang="ru-RU" sz="2800" dirty="0" err="1"/>
              <a:t>гад</a:t>
            </a:r>
            <a:r>
              <a:rPr lang="ru-RU" sz="2800" dirty="0" err="1">
                <a:solidFill>
                  <a:srgbClr val="FF0000"/>
                </a:solidFill>
              </a:rPr>
              <a:t>а</a:t>
            </a:r>
            <a:r>
              <a:rPr lang="ru-RU" sz="2800" dirty="0" err="1"/>
              <a:t>чное</a:t>
            </a:r>
            <a:r>
              <a:rPr lang="ru-RU" sz="2800" dirty="0"/>
              <a:t>,</a:t>
            </a:r>
          </a:p>
          <a:p>
            <a:pPr algn="ctr"/>
            <a:r>
              <a:rPr lang="ru-RU" sz="2800" dirty="0"/>
              <a:t> з</a:t>
            </a:r>
            <a:r>
              <a:rPr lang="ru-RU" sz="2800" dirty="0">
                <a:solidFill>
                  <a:srgbClr val="FF0000"/>
                </a:solidFill>
              </a:rPr>
              <a:t>и</a:t>
            </a:r>
            <a:r>
              <a:rPr lang="ru-RU" sz="2800" dirty="0"/>
              <a:t>ма,</a:t>
            </a:r>
            <a:r>
              <a:rPr lang="ru-RU" sz="2800" dirty="0">
                <a:solidFill>
                  <a:prstClr val="black"/>
                </a:solidFill>
              </a:rPr>
              <a:t> пок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>
                <a:solidFill>
                  <a:prstClr val="black"/>
                </a:solidFill>
              </a:rPr>
              <a:t>зал , что самое</a:t>
            </a:r>
            <a:endParaRPr lang="ru-RU" sz="2800" dirty="0"/>
          </a:p>
          <a:p>
            <a:pPr algn="ctr"/>
            <a:r>
              <a:rPr lang="ru-RU" sz="2800" dirty="0"/>
              <a:t> время,</a:t>
            </a:r>
          </a:p>
          <a:p>
            <a:pPr algn="ctr"/>
            <a:r>
              <a:rPr lang="ru-RU" sz="2800" dirty="0"/>
              <a:t> кр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ru-RU" sz="2800" dirty="0"/>
              <a:t>сивое,  года </a:t>
            </a:r>
          </a:p>
          <a:p>
            <a:pPr algn="ctr"/>
            <a:r>
              <a:rPr lang="ru-RU" sz="2800" dirty="0">
                <a:solidFill>
                  <a:prstClr val="black"/>
                </a:solidFill>
              </a:rPr>
              <a:t>все люди</a:t>
            </a:r>
            <a:r>
              <a:rPr lang="ru-RU" sz="2800" dirty="0"/>
              <a:t> </a:t>
            </a:r>
            <a:r>
              <a:rPr lang="ru-RU" sz="2800" dirty="0">
                <a:solidFill>
                  <a:prstClr val="black"/>
                </a:solidFill>
              </a:rPr>
              <a:t>её 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>
                <a:solidFill>
                  <a:prstClr val="black"/>
                </a:solidFill>
              </a:rPr>
              <a:t>б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>
                <a:solidFill>
                  <a:prstClr val="black"/>
                </a:solidFill>
              </a:rPr>
              <a:t>жают </a:t>
            </a:r>
            <a:endParaRPr lang="ru-RU" sz="2800" dirty="0"/>
          </a:p>
          <a:p>
            <a:pPr algn="ctr"/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-35751" y="4069360"/>
            <a:ext cx="5429288" cy="50006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Мне понравилась эта к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/>
              <a:t>ртина.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4714884"/>
            <a:ext cx="6215106" cy="15716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Художник пок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/>
              <a:t>зал,что з</a:t>
            </a:r>
            <a:r>
              <a:rPr lang="ru-RU" sz="2800" dirty="0">
                <a:solidFill>
                  <a:srgbClr val="FF0000"/>
                </a:solidFill>
              </a:rPr>
              <a:t>и</a:t>
            </a:r>
            <a:r>
              <a:rPr lang="ru-RU" sz="2800" dirty="0"/>
              <a:t>ма самое кр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/>
              <a:t>сивое и з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ru-RU" sz="2800" dirty="0"/>
              <a:t>гадо</a:t>
            </a:r>
            <a:r>
              <a:rPr lang="ru-RU" sz="2800" dirty="0">
                <a:solidFill>
                  <a:srgbClr val="FF0000"/>
                </a:solidFill>
              </a:rPr>
              <a:t>чн</a:t>
            </a:r>
            <a:r>
              <a:rPr lang="ru-RU" sz="2800" dirty="0"/>
              <a:t>ое время года.</a:t>
            </a:r>
          </a:p>
          <a:p>
            <a:pPr algn="ctr"/>
            <a:r>
              <a:rPr lang="ru-RU" sz="2800" dirty="0"/>
              <a:t>Её 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б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ru-RU" sz="2800" dirty="0"/>
              <a:t>жают все люди, от мала до в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ru-RU" sz="2800" dirty="0"/>
              <a:t>лика.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F64A1AF-F0FE-4328-91B8-BA357E70B4F6}"/>
              </a:ext>
            </a:extLst>
          </p:cNvPr>
          <p:cNvSpPr/>
          <p:nvPr/>
        </p:nvSpPr>
        <p:spPr>
          <a:xfrm>
            <a:off x="114894" y="836712"/>
            <a:ext cx="9036496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    П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 нами к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ртина С.А.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Тутунова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« З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ма пришла. Де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тст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во.» На к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ртине мы вид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 мален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ь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ого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мал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ь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чика. Он ст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ит у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кна и уд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влё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нн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 смотрит. На  мальчике  н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чная рубашка.  Он  проснулся и  подошёл к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кну. А за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кном?</a:t>
            </a:r>
            <a:b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    Вып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 первый сне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Ещ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ё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вч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 дв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 был н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взра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чного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темно-ч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рн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ого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цв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та. Се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одня эт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 же дв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 стал п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хож на бел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сн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жный пуховый пл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ток. З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мля стала  белая, как чистый лист бумаги. На ветках д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рев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ь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ев и з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боре л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жат белые ша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ки снега. Нак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нец-то пр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шла д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лг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жда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нн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ая  и всеми л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ю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бимая з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ма.</a:t>
            </a:r>
            <a:b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    Мне понравилась эта к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ртина. Художник пок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зал , что з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ма самое кр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сивое и з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гадо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чн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ое время года . Её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жают все люди, от мала до в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лика.</a:t>
            </a:r>
            <a:b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3902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285</TotalTime>
  <Words>558</Words>
  <Application>Microsoft Office PowerPoint</Application>
  <PresentationFormat>Экран (4:3)</PresentationFormat>
  <Paragraphs>99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Georgia</vt:lpstr>
      <vt:lpstr>Times New Roman</vt:lpstr>
      <vt:lpstr>Trebuchet MS</vt:lpstr>
      <vt:lpstr>Wingdings 2</vt:lpstr>
      <vt:lpstr>Городская</vt:lpstr>
      <vt:lpstr>  Сочинение по репродукции  картины  С.А.Тутунова « Зима пришла. Детство» во 2 классе   УМК Школа России</vt:lpstr>
      <vt:lpstr>Презентация PowerPoint</vt:lpstr>
      <vt:lpstr>Презентация PowerPoint</vt:lpstr>
      <vt:lpstr>Как избежать повторов? </vt:lpstr>
      <vt:lpstr>Презентация PowerPoint</vt:lpstr>
      <vt:lpstr>Основная часть.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 </vt:lpstr>
      <vt:lpstr>Заключение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 использовании шаблона ссылка на Pedsovet.su обязательна</dc:title>
  <dc:creator>Катенок</dc:creator>
  <cp:lastModifiedBy>Пользователь</cp:lastModifiedBy>
  <cp:revision>40</cp:revision>
  <cp:lastPrinted>2014-10-22T17:57:01Z</cp:lastPrinted>
  <dcterms:created xsi:type="dcterms:W3CDTF">2013-10-20T14:43:13Z</dcterms:created>
  <dcterms:modified xsi:type="dcterms:W3CDTF">2022-11-29T06:35:09Z</dcterms:modified>
</cp:coreProperties>
</file>