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3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-75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B560A36-DEC9-4E23-AACB-8629113AE5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B923A15B-0F5C-4022-84F1-13A34BFC94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C8621DB8-D9DF-4B65-84B2-AA61196C9D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1ADDB-C2F1-44B7-8A7A-7FF1F2D1440A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A2F1D5B-D348-4455-9083-E62AF55D0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EFC5ABF-814D-4EE7-81B0-0E60410DC6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10BAC-6857-4810-8AE7-D159B52A3A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0729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610274C-609F-4EB2-926B-987C09D97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2692A6D-61DD-4C08-B622-BC54BF4AAC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37FBAB0C-4CF4-4447-9D71-2F85DA702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1ADDB-C2F1-44B7-8A7A-7FF1F2D1440A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ED5FCDB-520A-4617-BA96-2C2FD20D2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AF3404E-7FA4-4728-ADBE-65FF804CE4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10BAC-6857-4810-8AE7-D159B52A3A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0463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F395155-AF54-430D-BC20-3588C61AE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F7911022-887F-4106-AC30-E17A61E753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006FF77-8383-4EA7-92AA-3F396D20AF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1ADDB-C2F1-44B7-8A7A-7FF1F2D1440A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9AB671CB-BEA9-42B4-B179-586F921D3B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C0AE574-0062-4649-A758-1DCA1B22B5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10BAC-6857-4810-8AE7-D159B52A3A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12632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1549D1E-9564-49DF-AF67-6C168F240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0A6A133-CC85-4904-AFDA-20E1C3F30E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EB078D4C-DF7E-4D55-832E-F4D9B2A16C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ABD20FEC-9BE4-4484-B03F-27A8566F43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1ADDB-C2F1-44B7-8A7A-7FF1F2D1440A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B69A75E8-EF44-45CC-947C-D235EB6D73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4D2FA774-57AA-43D4-BBA9-29546EE09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10BAC-6857-4810-8AE7-D159B52A3A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5689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354C181-64BF-4421-AB2D-CDF4AF8FD8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C80FD5F4-F344-49CC-9513-02AC18FF28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7FC3C836-BFA7-418D-BC30-FE3BC5CFD2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A9A31543-B530-474C-8E65-7798C917FE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9DA05866-349B-4F27-AEAC-A51DE261DD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30C0DFDA-50C4-4FCE-9C22-0A7DF07EB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1ADDB-C2F1-44B7-8A7A-7FF1F2D1440A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9B1F79BB-E7CD-4B65-87A9-9F56733D6B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3071267E-BCAC-40B2-9D86-AF1ECBA8BE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10BAC-6857-4810-8AE7-D159B52A3A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1332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0DAE83F-1B42-4D31-9B26-703236C961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C2C32D9F-131A-4C06-B2D8-2437783E83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1ADDB-C2F1-44B7-8A7A-7FF1F2D1440A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C9C2517E-968C-4123-B842-CAB0D55CCC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E576D2E2-FD42-445B-A455-0CDE65EB8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10BAC-6857-4810-8AE7-D159B52A3A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7470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7C756A4B-7C6F-40CF-946F-B340E3094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1ADDB-C2F1-44B7-8A7A-7FF1F2D1440A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DF837227-D422-4C33-8494-254879F4DB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3CC52FA3-AC5A-4243-BEF2-A7FDD47729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10BAC-6857-4810-8AE7-D159B52A3A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93073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0098F0B-2B2F-45A5-88BB-B865C713C8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7C8E659-14EB-4445-AF7B-B4EC2FDAE0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FE768D30-6F23-4BD3-BB75-ECBF52DD9D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EFC70F2-CB93-4959-9696-46E9F5E4B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1ADDB-C2F1-44B7-8A7A-7FF1F2D1440A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957D1A5E-FAFF-41E0-8B7B-28B223F64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64554C3-610F-4F2C-88B2-7AB814C54E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10BAC-6857-4810-8AE7-D159B52A3A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08589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0805C1D-DD59-4195-83DD-6B4DEC54F1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6F42C1F4-4600-4659-ACCC-9A7B99B2F33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5454AE1-B72B-4A12-BF1D-9AD015F439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B113AF55-13F9-4611-85AB-4CF0E7BCC9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1ADDB-C2F1-44B7-8A7A-7FF1F2D1440A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DEF07686-36DC-4F08-9F9B-A241950342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B0E3BC5E-09C2-4BEC-8FD4-B30F05615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10BAC-6857-4810-8AE7-D159B52A3A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6340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5CBFB68-DB54-49F8-A637-27C8496DC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EEFBB715-6E40-432B-A293-6A40D78ADC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89486EC-A60A-43CD-AA44-BF331CFABF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1ADDB-C2F1-44B7-8A7A-7FF1F2D1440A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5A0592B-F59B-4433-8351-D3BF1187C9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CBD8148-DB84-41FF-9945-69A9AA47F7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10BAC-6857-4810-8AE7-D159B52A3A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55121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4CF62461-7441-48A9-B07A-2669845D86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42AFA8AF-1894-49B3-A2B0-1303488B1D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8524820-F1DB-4736-876B-3C61647A3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1ADDB-C2F1-44B7-8A7A-7FF1F2D1440A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ED690B8-EC23-414B-8AE9-99BD4D39D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D870D5F-E7D8-4B35-AA30-BF0DDB7F4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10BAC-6857-4810-8AE7-D159B52A3A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9275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52EBE6F-5E2F-4579-A2CF-0265892A3B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F512C4BA-E1D2-427B-A18C-E9FF5D2DCA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0A4B296-7A58-4163-8C04-9E2D0A06B8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B1ADDB-C2F1-44B7-8A7A-7FF1F2D1440A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7C72D82-FA01-4BB7-847F-7B7A2E877F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8EB0183B-7BE9-4519-B475-B8EDEB5697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810BAC-6857-4810-8AE7-D159B52A3A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4482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4D5F9952-B185-40EF-8E34-D61678FE1F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0657" y="1366887"/>
            <a:ext cx="9236446" cy="5217737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16F618E-A44E-4C83-9845-C7F6EC303B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23143" y="197962"/>
            <a:ext cx="5471475" cy="499621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«Границы моего тела»</a:t>
            </a:r>
          </a:p>
        </p:txBody>
      </p:sp>
    </p:spTree>
    <p:extLst>
      <p:ext uri="{BB962C8B-B14F-4D97-AF65-F5344CB8AC3E}">
        <p14:creationId xmlns:p14="http://schemas.microsoft.com/office/powerpoint/2010/main" val="39149537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C0200A4F-A55F-4F67-8E7B-3899BE05C4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6160" y="921634"/>
            <a:ext cx="7419680" cy="557124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24588CC-E7AB-4AE0-AEA1-3122214A68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4558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«Снежный ком»</a:t>
            </a:r>
          </a:p>
        </p:txBody>
      </p:sp>
    </p:spTree>
    <p:extLst>
      <p:ext uri="{BB962C8B-B14F-4D97-AF65-F5344CB8AC3E}">
        <p14:creationId xmlns:p14="http://schemas.microsoft.com/office/powerpoint/2010/main" val="29499610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1D82E607-DB92-48AD-B2B0-3767CC12D9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4002" y="115694"/>
            <a:ext cx="9931383" cy="6742306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FE0B1BE-1D57-4C42-9EC4-F07B9A2619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49045" y="591367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Интервью</a:t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58433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345A905-CCEF-48B1-875E-F8F4A4765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личные границы?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3E6F71A6-CE5B-48C7-8DB5-FF4D707CF3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580" y="1536496"/>
            <a:ext cx="6394614" cy="4956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7167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43D6350-372A-438A-8CCA-2A59ECECFD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96789"/>
            <a:ext cx="10515600" cy="1325563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Установление личной дистанции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196F8A3E-A660-4E4B-85CC-9848165954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2019" y="2863129"/>
            <a:ext cx="7791778" cy="389588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4CAA939-1B94-41CA-AD46-57DCD2FD953D}"/>
              </a:ext>
            </a:extLst>
          </p:cNvPr>
          <p:cNvSpPr txBox="1"/>
          <p:nvPr/>
        </p:nvSpPr>
        <p:spPr>
          <a:xfrm>
            <a:off x="672739" y="783358"/>
            <a:ext cx="10846521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* Что вы думаете о своем личном пространстве?</a:t>
            </a:r>
          </a:p>
          <a:p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* Как вы понимаете, где границы вашей личной дистанции?</a:t>
            </a:r>
          </a:p>
          <a:p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* Как вы думаете, почему для одного человека личная граница шире, а для другого уже?</a:t>
            </a:r>
          </a:p>
        </p:txBody>
      </p:sp>
    </p:spTree>
    <p:extLst>
      <p:ext uri="{BB962C8B-B14F-4D97-AF65-F5344CB8AC3E}">
        <p14:creationId xmlns:p14="http://schemas.microsoft.com/office/powerpoint/2010/main" val="16458809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72007B99-EFAA-4050-B3BB-C431583C5E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394" y="57259"/>
            <a:ext cx="11727635" cy="6654722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A7ED0B3-19FA-4101-B57E-9072552BB0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Просмотр видео «Границы моего тела» </a:t>
            </a:r>
          </a:p>
        </p:txBody>
      </p:sp>
    </p:spTree>
    <p:extLst>
      <p:ext uri="{BB962C8B-B14F-4D97-AF65-F5344CB8AC3E}">
        <p14:creationId xmlns:p14="http://schemas.microsoft.com/office/powerpoint/2010/main" val="31446992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9108ABE6-6D3D-47DF-8A4A-0154EA1189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80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3671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DA14AB0-A4B6-40BB-863F-6B4DE1322C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3207" y="109686"/>
            <a:ext cx="8506905" cy="60331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Социометрия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39C1D76D-B4A7-4C91-92CF-C45F18FF20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303" y="1228042"/>
            <a:ext cx="6853287" cy="4888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2818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D2681EF-87F2-4C24-87A5-833202FE09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Проективная методика «Личностные круги»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8B01E791-B455-41D9-B3D1-9643EBA087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3262" y="1791599"/>
            <a:ext cx="6848200" cy="4924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6902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2A3393E-8E1A-4858-9E8B-9D83E06A29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здороваются в разных странах мира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7E5A46D6-5D4C-4E71-A35D-3AAA40CB97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9188" y="1514346"/>
            <a:ext cx="7407111" cy="5166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5503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5C943DA-E140-487D-BA33-1213A8DCDA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125932" cy="1133737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Молекулы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E5423284-B3F9-4302-90C9-7BB13BD69E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7212" y="2239165"/>
            <a:ext cx="5356340" cy="3830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1442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EE5AC4B-7F69-476C-AA2D-5680EC8F74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Какие бывают виды личностных границ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D6C6C1B-D491-4C98-A0E1-FC15ECCA175C}"/>
              </a:ext>
            </a:extLst>
          </p:cNvPr>
          <p:cNvSpPr txBox="1"/>
          <p:nvPr/>
        </p:nvSpPr>
        <p:spPr>
          <a:xfrm>
            <a:off x="2055043" y="2151727"/>
            <a:ext cx="8557181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dirty="0">
                <a:solidFill>
                  <a:srgbClr val="002060"/>
                </a:solidFill>
              </a:rPr>
              <a:t>•	</a:t>
            </a:r>
            <a:r>
              <a:rPr lang="ru-RU" sz="4000" i="1" dirty="0">
                <a:solidFill>
                  <a:srgbClr val="002060"/>
                </a:solidFill>
              </a:rPr>
              <a:t>Физические</a:t>
            </a:r>
          </a:p>
          <a:p>
            <a:r>
              <a:rPr lang="ru-RU" sz="4000" i="1" dirty="0">
                <a:solidFill>
                  <a:srgbClr val="002060"/>
                </a:solidFill>
              </a:rPr>
              <a:t>•	Психологические</a:t>
            </a:r>
          </a:p>
          <a:p>
            <a:r>
              <a:rPr lang="ru-RU" sz="4000" i="1" dirty="0">
                <a:solidFill>
                  <a:srgbClr val="002060"/>
                </a:solidFill>
              </a:rPr>
              <a:t>•	Духовные</a:t>
            </a:r>
          </a:p>
          <a:p>
            <a:r>
              <a:rPr lang="ru-RU" sz="4000" i="1" dirty="0">
                <a:solidFill>
                  <a:srgbClr val="002060"/>
                </a:solidFill>
              </a:rPr>
              <a:t>•	Социальные привязанности </a:t>
            </a:r>
          </a:p>
        </p:txBody>
      </p:sp>
    </p:spTree>
    <p:extLst>
      <p:ext uri="{BB962C8B-B14F-4D97-AF65-F5344CB8AC3E}">
        <p14:creationId xmlns:p14="http://schemas.microsoft.com/office/powerpoint/2010/main" val="34172550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89B126F-3D31-49E3-9A1C-D6FCA78ECB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Похвала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12654D13-5F08-43F5-902F-FE81A8FF56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0268" y="1730375"/>
            <a:ext cx="7620000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6374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AB29FC7-0692-4587-BE93-10969B2F3B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6798" y="921307"/>
            <a:ext cx="10515600" cy="4093753"/>
          </a:xfrm>
        </p:spPr>
        <p:txBody>
          <a:bodyPr>
            <a:normAutofit fontScale="90000"/>
          </a:bodyPr>
          <a:lstStyle/>
          <a:p>
            <a:r>
              <a:rPr lang="ru-RU" sz="4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укрепить и защитить свои личные границы?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Определить и осознать личные границы</a:t>
            </a:r>
            <a:br>
              <a:rPr lang="ru-RU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Научиться сообщать о границах</a:t>
            </a:r>
            <a:br>
              <a:rPr lang="ru-RU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Учиться говорить «нет»</a:t>
            </a:r>
          </a:p>
        </p:txBody>
      </p:sp>
    </p:spTree>
    <p:extLst>
      <p:ext uri="{BB962C8B-B14F-4D97-AF65-F5344CB8AC3E}">
        <p14:creationId xmlns:p14="http://schemas.microsoft.com/office/powerpoint/2010/main" val="21140235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84D02D7C-5E56-4899-8137-B544045976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942" y="144641"/>
            <a:ext cx="11576116" cy="6568717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AB91063-C8D0-4968-8DDE-78E14ECD5C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2639" y="315945"/>
            <a:ext cx="5895680" cy="1325563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Просмотр видео «Границы моего тела» </a:t>
            </a:r>
          </a:p>
        </p:txBody>
      </p:sp>
    </p:spTree>
    <p:extLst>
      <p:ext uri="{BB962C8B-B14F-4D97-AF65-F5344CB8AC3E}">
        <p14:creationId xmlns:p14="http://schemas.microsoft.com/office/powerpoint/2010/main" val="11120078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A89ACFC2-118E-413F-9E38-91CDCFD72C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7589" y="144569"/>
            <a:ext cx="9479573" cy="671343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7CB61EC-94A4-46A5-BCAA-105860CBB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172894"/>
            <a:ext cx="4156618" cy="3749675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Пожелания</a:t>
            </a:r>
          </a:p>
        </p:txBody>
      </p:sp>
    </p:spTree>
    <p:extLst>
      <p:ext uri="{BB962C8B-B14F-4D97-AF65-F5344CB8AC3E}">
        <p14:creationId xmlns:p14="http://schemas.microsoft.com/office/powerpoint/2010/main" val="27218352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6BCAC078-0579-4FAE-81D6-A267DEFFA9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4932" y="214459"/>
            <a:ext cx="97536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75389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461</TotalTime>
  <Words>96</Words>
  <Application>Microsoft Office PowerPoint</Application>
  <PresentationFormat>Произвольный</PresentationFormat>
  <Paragraphs>22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 «Границы моего тела»</vt:lpstr>
      <vt:lpstr>Упражнение «Снежный ком»</vt:lpstr>
      <vt:lpstr>Интервью  </vt:lpstr>
      <vt:lpstr>Что такое личные границы?</vt:lpstr>
      <vt:lpstr>Установление личной дистанции</vt:lpstr>
      <vt:lpstr>Просмотр видео «Границы моего тела» </vt:lpstr>
      <vt:lpstr>Презентация PowerPoint</vt:lpstr>
      <vt:lpstr>Социометрия</vt:lpstr>
      <vt:lpstr>Проективная методика «Личностные круги»</vt:lpstr>
      <vt:lpstr>Как здороваются в разных странах мира </vt:lpstr>
      <vt:lpstr>Молекулы</vt:lpstr>
      <vt:lpstr>Какие бывают виды личностных границ</vt:lpstr>
      <vt:lpstr>Похвала</vt:lpstr>
      <vt:lpstr>Как укрепить и защитить свои личные границы?  1. Определить и осознать личные границы  2. Научиться сообщать о границах  3. Учиться говорить «нет»</vt:lpstr>
      <vt:lpstr>Просмотр видео «Границы моего тела» </vt:lpstr>
      <vt:lpstr>Пожелания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Роза К. Беликова</dc:creator>
  <cp:lastModifiedBy>Sabina</cp:lastModifiedBy>
  <cp:revision>12</cp:revision>
  <dcterms:created xsi:type="dcterms:W3CDTF">2024-05-06T06:16:49Z</dcterms:created>
  <dcterms:modified xsi:type="dcterms:W3CDTF">2025-02-12T15:25:43Z</dcterms:modified>
</cp:coreProperties>
</file>