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78" r:id="rId7"/>
    <p:sldId id="262" r:id="rId8"/>
    <p:sldId id="274" r:id="rId9"/>
    <p:sldId id="280" r:id="rId10"/>
    <p:sldId id="290" r:id="rId11"/>
    <p:sldId id="291" r:id="rId12"/>
    <p:sldId id="292" r:id="rId13"/>
    <p:sldId id="315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1E828"/>
    <a:srgbClr val="5F9F11"/>
    <a:srgbClr val="3C9A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41" autoAdjust="0"/>
    <p:restoredTop sz="94660"/>
  </p:normalViewPr>
  <p:slideViewPr>
    <p:cSldViewPr>
      <p:cViewPr varScale="1">
        <p:scale>
          <a:sx n="80" d="100"/>
          <a:sy n="80" d="100"/>
        </p:scale>
        <p:origin x="102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30.06.2021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30.06.2021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30.06.2021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30.06.2021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30.06.2021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30.06.2021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30.06.2021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30.06.2021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30.06.2021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30.06.2021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30.06.2021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1E828">
            <a:alpha val="7294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30.06.2021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7664" y="260648"/>
            <a:ext cx="69482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МДОУ «Детский сад комбинированного вида № 5 «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Журавушка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»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51720" y="980728"/>
            <a:ext cx="51528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Проект на тему: «ДЕРЕВЬЯ –НАШИ ДРУЗЬЯ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»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23928" y="4941168"/>
            <a:ext cx="515686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Воспитатель: 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Щекатурина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Инна Михайловна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       Первая квалификационная 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      категория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C:\Users\User\Desktop\img0 (1)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350060"/>
            <a:ext cx="5112568" cy="35911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40951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548680"/>
            <a:ext cx="770485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Название проекта: «Деревья –наши друзья»</a:t>
            </a:r>
          </a:p>
          <a:p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Автор проекта :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Щекатурина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Инна Михайловна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, воспитатель первой </a:t>
            </a:r>
          </a:p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валификационной категории.</a:t>
            </a:r>
          </a:p>
          <a:p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Вид проекта : экологический, познавательно – творческий.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Его продолжительность : краткосрочный (неделя – с01.02.2021г.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05.02.2021г).</a:t>
            </a: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Участники : воспитатель, дети старшей группы компенсирующей направленности, родители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79226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1680" y="356398"/>
            <a:ext cx="60486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.</a:t>
            </a: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756508"/>
            <a:ext cx="7560840" cy="2667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Bef>
                <a:spcPts val="150"/>
              </a:spcBef>
              <a:spcAft>
                <a:spcPts val="150"/>
              </a:spcAft>
            </a:pPr>
            <a:r>
              <a:rPr lang="ru-RU" sz="1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Актуальность :</a:t>
            </a:r>
          </a:p>
          <a:p>
            <a:pPr algn="just">
              <a:lnSpc>
                <a:spcPct val="107000"/>
              </a:lnSpc>
              <a:spcBef>
                <a:spcPts val="150"/>
              </a:spcBef>
              <a:spcAft>
                <a:spcPts val="150"/>
              </a:spcAft>
            </a:pP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Взаимоотношения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человека с природой актуальный вопрос современности. Дети мало общаются с природой. Можно наблюдать небрежное, порой жестокое отношение детей к природе, в частности, к деревьям. Деревья окружают нас постоянно, но дети, как правило, почти не обращают на них внимания. Гораздо больший интерес они проявляют к цветущим растениям. Кроме того, деревья и растения воспринимают как неживые объекты. Деревья прекрасные объекты для наблюдений, так как имеют ярко выраженные сезонные изменения. Таким образом, с одной стороны важность и необходимость ознакомления детей с растительным миром, с деревьями, формирование у детей убеждения о необходимости бережного и сознательного отношения к природе, и с другой – отсутствие целенаправленной, систематической работы привели к выбору темы проекта.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089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59632" y="620688"/>
            <a:ext cx="69127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Цель :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Вовлечь детей в познавательную и практическую деятельность по изучению и бережному отношению ко всему растительному миру, в особенности к деревьям.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Задачи :</a:t>
            </a:r>
          </a:p>
          <a:p>
            <a:pPr marL="285750" indent="-285750"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Развивать познавательную активность дошкольников, мышление, коммуникативные навыки.</a:t>
            </a:r>
          </a:p>
          <a:p>
            <a:pPr marL="285750" indent="-285750"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Поддерживать у детей интерес к познанию природы родного края. Развивать умение сравнивать и делать выводы на основе собственных наблюдений.</a:t>
            </a:r>
          </a:p>
          <a:p>
            <a:pPr marL="285750" indent="-285750"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Совершенствовать изобразительные навыки дошкольников. Воспитывать бережное отношение к миру живой природы.</a:t>
            </a: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490366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332657"/>
            <a:ext cx="8064896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Этапы работы над проектом: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Предварительная работа:</a:t>
            </a:r>
          </a:p>
          <a:p>
            <a:pPr marL="342900" indent="-342900"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Беседа с детьми о деревьях родного края.</a:t>
            </a:r>
          </a:p>
          <a:p>
            <a:pPr marL="342900" indent="-342900"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Рассматривание деревьев на прогулке.</a:t>
            </a:r>
          </a:p>
          <a:p>
            <a:pPr marL="342900" indent="-342900"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Загадывание загадок о деревьях, поговорки. пословицы, приметы.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Этапы работы над проектом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>
              <a:buAutoNum type="arabicPeriod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Подготовительный этап:</a:t>
            </a:r>
          </a:p>
          <a:p>
            <a:pPr marL="285750" indent="-285750">
              <a:buFontTx/>
              <a:buChar char="-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остановка цели и задач; подготовка материала для организации проекта; создание предметно – развивающей среды;</a:t>
            </a:r>
          </a:p>
          <a:p>
            <a:pPr marL="285750" indent="-285750">
              <a:buFontTx/>
              <a:buChar char="-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одбор наглядного и методического материала по теме проекта;</a:t>
            </a:r>
          </a:p>
          <a:p>
            <a:pPr marL="285750" indent="-285750">
              <a:buFontTx/>
              <a:buChar char="-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одбор материала для организации совместной деятельности педагога с детьми;</a:t>
            </a:r>
          </a:p>
          <a:p>
            <a:pPr marL="285750" indent="-285750">
              <a:buFontTx/>
              <a:buChar char="-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одбор материала для творческих работ;</a:t>
            </a:r>
          </a:p>
          <a:p>
            <a:pPr marL="285750" indent="-285750">
              <a:buFontTx/>
              <a:buChar char="-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одбор художественной литературы.</a:t>
            </a:r>
          </a:p>
          <a:p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II.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э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тап – основной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Цель –реализация намеченного плана проекта.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1.Беседы с детьми:</a:t>
            </a:r>
          </a:p>
          <a:p>
            <a:pPr marL="285750" indent="-285750"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«Для чего нужны деревья»</a:t>
            </a:r>
          </a:p>
          <a:p>
            <a:pPr marL="285750" indent="-285750"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«Какие деревья растут на участке»;</a:t>
            </a:r>
          </a:p>
          <a:p>
            <a:pPr marL="285750" indent="-285750"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«Почему нужно беречь и охранять деревья».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2. Ознакомление детей с художественной литературой: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Чтение: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И.Семенова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«Березка»,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О.Высоцкая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«Наш сад», А. Прокофьев «Наш лесок», М.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Ивенсен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«Ёлочка».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3.Экскурсия:</a:t>
            </a:r>
          </a:p>
          <a:p>
            <a:pPr marL="285750" indent="-285750"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Рассматривание деревьев на участке;</a:t>
            </a:r>
          </a:p>
          <a:p>
            <a:pPr marL="285750" indent="-285750"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Наблюдение в природе за изменениями в жизни деревьев зимой 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4.Совместная и самостоятельная художественно-продуктивная деятельность:</a:t>
            </a:r>
          </a:p>
          <a:p>
            <a:pPr marL="285750" indent="-285750"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Рисование на тему «Береза зимой»;</a:t>
            </a:r>
          </a:p>
          <a:p>
            <a:pPr marL="285750" indent="-285750"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Аппликация «Ёлочка».</a:t>
            </a:r>
          </a:p>
        </p:txBody>
      </p:sp>
    </p:spTree>
    <p:extLst>
      <p:ext uri="{BB962C8B-B14F-4D97-AF65-F5344CB8AC3E}">
        <p14:creationId xmlns:p14="http://schemas.microsoft.com/office/powerpoint/2010/main" val="184519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404664"/>
            <a:ext cx="856895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5.Дидактические игры :</a:t>
            </a:r>
          </a:p>
          <a:p>
            <a:pPr marL="285750" indent="-285750"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«Что сначала, что потом». Цель: формировать представление о деревьях в разное время года; воспитывать эстетическое восприятие; бережное отношение к деревьям.</a:t>
            </a:r>
          </a:p>
          <a:p>
            <a:pPr marL="285750" indent="-285750"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«С какого дерева листок». Цель: совершенствовать умение сопоставлять листья с деревьями, обогащать словарный  запас.</a:t>
            </a:r>
          </a:p>
          <a:p>
            <a:pPr marL="285750" indent="-285750"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«Что лишнее». Цель: развивать внимание, логику, умение сравнивать и сопоставлять.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III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этап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– заключительный.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Художественно-творческая деятельность.</a:t>
            </a: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3395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9512" y="3861048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476672"/>
            <a:ext cx="7848872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Теоретическая значимос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ть проекта: систематизация и расширение имеющихся теоретических представлений у детей о деревьях (особенности строения, произрастания, рисования).</a:t>
            </a:r>
          </a:p>
          <a:p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Практическая значимость проекта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: формирование экологически грамотного и безопасного для природы поведения, развитие творческих способностей детей.</a:t>
            </a:r>
          </a:p>
          <a:p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Познавательная значимость проекта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: формирование познавательных интересов: наблюдать, анализировать, сравнивать; формирование осознанно- правильного отношения к природе: желания ухаживать , беречь и любоваться красотой деревьев.</a:t>
            </a:r>
          </a:p>
          <a:p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Перспективы на будущее:</a:t>
            </a:r>
          </a:p>
          <a:p>
            <a:pPr marL="285750" indent="-285750"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Продолжать изучать природу, растения и деревья родного края;</a:t>
            </a:r>
          </a:p>
          <a:p>
            <a:pPr marL="285750" indent="-285750"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Познакомить с самыми необычными представителями растительного мира, которые встречаются  на планете «Земля»</a:t>
            </a:r>
          </a:p>
          <a:p>
            <a:pPr marL="285750" indent="-285750"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целях закрепления воспитательной ценности проекта планируется весной посадка молодых саженцев деревьев на территории детского сада совместно с родителями и уход за ними.</a:t>
            </a:r>
          </a:p>
          <a:p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Вывод: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Проект способствовал расширению  представлений детей и родителей о деревьях, повышению у них познавательного интереса. Каждый ребенок участвовал в проекте с желанием, проявляя инициативу; рассказывали о бережном  отношении к дереву, о дружбе с ним; старались обнять его, погладить кору. Дети запомнили правила поведения в природе, научились их соблюдать.</a:t>
            </a: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3783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27584" y="404664"/>
            <a:ext cx="71287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 </a:t>
            </a:r>
            <a:endParaRPr lang="ru-RU" sz="2400" dirty="0"/>
          </a:p>
          <a:p>
            <a:endParaRPr lang="ru-RU" sz="24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187624" y="820162"/>
            <a:ext cx="6912768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Список используемой литературы: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Николаева С.Н. «Воспитание экологической культуры в дошкольном детстве». М., 1995.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Николаева С.Н. «Юный эколог». М.,2010.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Шорыгина Т.А. «Деревья – какие они?»</a:t>
            </a:r>
          </a:p>
          <a:p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Воронкевич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О.А. «Добро пожаловать в экологию».- М., 2005.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Доронова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Т.Н. «Природа, искусство и изобразительная деятельность детей.» –М.. 2001.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Иванова А.И. «Методика организации экологических наблюдений и экспериментов в детском саду: Пособие для работников дошкольных учреждений». –М.: ТЦ Сфера, 2003.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Потапова «Детям о природе». Экология в играх для детей.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63080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95536" y="260648"/>
            <a:ext cx="79928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                           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Приложение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Беседа с детьми «Для чего нужны деревья»,  «Почему нужно беречь и охранять деревья»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Задача: развивать у детей познавательный интерес ко всему живому, любознательность, наблюдательность, фантазию, желание получать новые знания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User\Desktop\IMG_20210310_15492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0888"/>
            <a:ext cx="3312368" cy="2448272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User\Desktop\IMG_20210310_155134_BURST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420888"/>
            <a:ext cx="3312368" cy="24482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2725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260648"/>
            <a:ext cx="756084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Наблюдение за хвойными растениями, за березой  зимой :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Задачи : Развивать познавательную активность, мышление, коммуникативные навыки детей. Развивать умение сравнивать и делать выводы на основе собственных наблюдений. Воспитывать бережное отношение к деревьям.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User\Desktop\P106057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767" y="1772816"/>
            <a:ext cx="3456384" cy="302433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User\Desktop\IMG_20210203_112838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996" y="1772816"/>
            <a:ext cx="3504245" cy="30243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7755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620688"/>
            <a:ext cx="75608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Строение дерева :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способствовать обогащению и углублению представлений о деревьях: особенности строения и части деревьев – корень, ствол, ветки. Как дерево дышит, питается ,растет; освоению умений рассказывать последовательно, связно, говорить при этом внятно, громко; формировать умения составлять сравнительные рассказы.</a:t>
            </a: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User\Desktop\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375014"/>
            <a:ext cx="3816424" cy="317119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User\Desktop\viber image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492896"/>
            <a:ext cx="2808312" cy="33843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95920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620688"/>
            <a:ext cx="74168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Художественно –эстетическое творчество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285750" indent="-285750">
              <a:buFontTx/>
              <a:buChar char="-"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Рисование :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«Русская красавица –береза» ;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аппликация: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«Ёлочка».</a:t>
            </a:r>
          </a:p>
          <a:p>
            <a:pPr marL="285750" indent="-285750">
              <a:buFontTx/>
              <a:buChar char="-"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научить детей рисовать березу в инее передавать строение дерева.</a:t>
            </a:r>
          </a:p>
          <a:p>
            <a:pPr marL="285750" indent="-285750">
              <a:buFontTx/>
              <a:buChar char="-"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285750" indent="-285750"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Расширить и закреплять знания детей о березе.- прививать детям бережное отношение к природе. – обогащать словарный запас детей.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User\Desktop\IMG_20210312_093804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564904"/>
            <a:ext cx="3744416" cy="31683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User\Desktop\IMG_20210312_1249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011" y="2564904"/>
            <a:ext cx="4182172" cy="3136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51678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Спасибо за внимание! 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48680"/>
            <a:ext cx="7632848" cy="58326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3109766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850</TotalTime>
  <Words>1030</Words>
  <Application>Microsoft Office PowerPoint</Application>
  <PresentationFormat>Экран (4:3)</PresentationFormat>
  <Paragraphs>106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Журавушка</cp:lastModifiedBy>
  <cp:revision>75</cp:revision>
  <dcterms:created xsi:type="dcterms:W3CDTF">2015-04-17T11:17:13Z</dcterms:created>
  <dcterms:modified xsi:type="dcterms:W3CDTF">2021-06-30T11:08:35Z</dcterms:modified>
</cp:coreProperties>
</file>