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6"/>
  </p:notesMasterIdLst>
  <p:sldIdLst>
    <p:sldId id="256" r:id="rId2"/>
    <p:sldId id="297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showAnimation="0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0874" autoAdjust="0"/>
  </p:normalViewPr>
  <p:slideViewPr>
    <p:cSldViewPr>
      <p:cViewPr>
        <p:scale>
          <a:sx n="70" d="100"/>
          <a:sy n="70" d="100"/>
        </p:scale>
        <p:origin x="-1810" y="-2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F995C6-1796-4572-A31C-EF9A5E792B9A}" type="datetimeFigureOut">
              <a:rPr lang="ru-RU" smtClean="0"/>
              <a:t>15.01.2026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8357B-E172-4E7E-99C2-D76B1B9C6A8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8664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8357B-E172-4E7E-99C2-D76B1B9C6A8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58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15.01.2026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61084" y="420412"/>
            <a:ext cx="651621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бюджетное учреждение</a:t>
            </a:r>
          </a:p>
          <a:p>
            <a:pPr algn="ct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дополнительного образования</a:t>
            </a:r>
          </a:p>
          <a:p>
            <a:pPr algn="ct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«Станция туризма и экскурсий»</a:t>
            </a:r>
          </a:p>
          <a:p>
            <a:pPr algn="ctr"/>
            <a:endParaRPr lang="ru-RU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Инновационные технологии, формы и методы работы педагогического коллектива </a:t>
            </a:r>
            <a:endParaRPr lang="ru-RU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МБУ </a:t>
            </a: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</a:t>
            </a:r>
          </a:p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«Станция туризма и  экскурсий» </a:t>
            </a:r>
          </a:p>
          <a:p>
            <a:pPr algn="ctr"/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 </a:t>
            </a:r>
            <a:r>
              <a:rPr lang="ru-RU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Рубцовска</a:t>
            </a:r>
          </a:p>
          <a:p>
            <a:pPr algn="ctr"/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dirty="0">
              <a:solidFill>
                <a:srgbClr val="0F116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92080" y="6165304"/>
            <a:ext cx="30963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 Рубцовск, 2026г.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4664"/>
            <a:ext cx="228546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dan-skinner-bright-star-feat-adam-skinner-фоновая-музыка-дл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94253" y="5517232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879"/>
    </mc:Choice>
    <mc:Fallback xmlns="">
      <p:transition advClick="0" advTm="4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550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76672"/>
            <a:ext cx="8280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Дополнительное </a:t>
            </a: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образование детей, помимо обучения, воспитания и творческого развития личности, позволяет решать ряд других социально значимых проблем, таких как: </a:t>
            </a:r>
            <a:endParaRPr lang="ru-RU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обеспечение занятости;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самореализация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социальная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адаптация;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здорового образа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жизни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профилактика безнадзорности,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правонарушений.         </a:t>
            </a:r>
            <a:endParaRPr lang="ru-RU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29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620688"/>
            <a:ext cx="828092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аправления развития МБУ ДО «Станции туризма и экскурсий»: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педагогический компонент социализации ребенка;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поддержка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талантливых детей;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кадрового ресурса учреждения;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развитие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 учреждения;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учреждение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здоровья;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расширение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самостоятельности учреждения;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внедрение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инновационных педагогических технологий.</a:t>
            </a:r>
          </a:p>
        </p:txBody>
      </p:sp>
    </p:spTree>
    <p:extLst>
      <p:ext uri="{BB962C8B-B14F-4D97-AF65-F5344CB8AC3E}">
        <p14:creationId xmlns:p14="http://schemas.microsoft.com/office/powerpoint/2010/main" val="38086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431" y="332656"/>
            <a:ext cx="8520057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2800" b="1" u="sng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технологии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Спортивно – оздоровительная работа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участие в спортивных мероприятиях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соревнованиях, месячниках здоровья, спортивных праздниках;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тренировки на свежем воздухе;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категорийные походы, походы выходного дня, учебно-тренировочные сборы; 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привлечение обучающихся, родителей, социальных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партнёров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туризму, физической культуре и спорту;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активное развитие семейного туризма на базе проведения совместных мероприятий учащихся и родителей.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30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704325"/>
            <a:ext cx="871296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Организация и участие в спортивных мероприятиях и соревнованиях, месячниках здоровья, </a:t>
            </a:r>
            <a:endParaRPr lang="ru-RU" sz="28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спортивных </a:t>
            </a: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праздниках. </a:t>
            </a:r>
          </a:p>
          <a:p>
            <a:pPr>
              <a:lnSpc>
                <a:spcPct val="150000"/>
              </a:lnSpc>
            </a:pP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Направления: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скалолазание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(муниципальные, региональные);</a:t>
            </a: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спортивный туризм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(муниципальные, региональные);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спортивное ориентирование 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(муниципальные, </a:t>
            </a:r>
            <a:r>
              <a:rPr lang="ru-RU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региональные</a:t>
            </a:r>
            <a:r>
              <a:rPr lang="ru-RU" sz="28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окружные)</a:t>
            </a:r>
          </a:p>
        </p:txBody>
      </p:sp>
    </p:spTree>
    <p:extLst>
      <p:ext uri="{BB962C8B-B14F-4D97-AF65-F5344CB8AC3E}">
        <p14:creationId xmlns:p14="http://schemas.microsoft.com/office/powerpoint/2010/main" val="134212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332656"/>
            <a:ext cx="77768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Фестиваль активного туризма «Чилим»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7" y="994989"/>
            <a:ext cx="2316938" cy="3091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0524">
            <a:off x="304019" y="1319654"/>
            <a:ext cx="2845618" cy="2448272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215796"/>
            <a:ext cx="3074650" cy="2448272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1243">
            <a:off x="6673612" y="1200552"/>
            <a:ext cx="1800199" cy="2679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Z:\11. Отчеты\отчеты\2019-2020 уч. год\2 полугодие 2019 г\Чилим 2019\WhatsApp Image 2019-08-23 at 09.29.44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87593"/>
            <a:ext cx="3384375" cy="2504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58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03648" y="250857"/>
            <a:ext cx="58976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«Горный фестиваль» </a:t>
            </a:r>
          </a:p>
        </p:txBody>
      </p:sp>
      <p:pic>
        <p:nvPicPr>
          <p:cNvPr id="4" name="Рисунок 3" descr="F:\Горный фестиваль 2020\ФОТО\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25823">
            <a:off x="227337" y="1068370"/>
            <a:ext cx="2519256" cy="180054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F:\Горный фестиваль 2020\ФОТО\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3462">
            <a:off x="6018688" y="1035200"/>
            <a:ext cx="2948305" cy="195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Z:\11. Отчеты\отчеты\2020-2021 уч. год\2 полугодие 2020 г\ГОРНЫЙ ФЕСТИВАЛЬ 2020\ФОТО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210" y="5013176"/>
            <a:ext cx="1916828" cy="155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Z:\11. Отчеты\отчеты\2020-2021 уч. год\2 полугодие 2020 г\ГОРНЫЙ ФЕСТИВАЛЬ 2020\ФОТО\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484" y="1039575"/>
            <a:ext cx="2520280" cy="3780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ownloads\утс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58" y="3429000"/>
            <a:ext cx="2108563" cy="281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ser\Downloads\1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93494"/>
            <a:ext cx="2304258" cy="3075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06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332656"/>
            <a:ext cx="46085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«Турнир </a:t>
            </a:r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допризывника»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855876"/>
            <a:ext cx="2541587" cy="1622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F:\февраль Турнир допризывника\Турнир фото\WhatsApp Image 2020-02-17 at 13.48.59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568" y="1052736"/>
            <a:ext cx="2368560" cy="187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F:\февраль Турнир допризывника\Турнир фото\WhatsApp Image 2020-02-17 at 13.48.51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98" y="2814015"/>
            <a:ext cx="1724025" cy="229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F:\февраль Турнир допризывника\Турнир фото\WhatsApp Image 2020-02-17 at 13.48.58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848" y="3645024"/>
            <a:ext cx="1832352" cy="2376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880" y="1335715"/>
            <a:ext cx="2520280" cy="1890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0789" y="3912582"/>
            <a:ext cx="1800200" cy="2400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277494"/>
            <a:ext cx="1733810" cy="231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799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2789" y="188640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Участие обучающихся и педагогов </a:t>
            </a:r>
            <a:endParaRPr lang="ru-RU" sz="2800" b="1" dirty="0" smtClean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краевых, региональных </a:t>
            </a:r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соревнованиях </a:t>
            </a:r>
          </a:p>
          <a:p>
            <a:pPr algn="ctr"/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спортивному туризму, </a:t>
            </a:r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скалолазанию</a:t>
            </a:r>
            <a:endParaRPr lang="ru-RU" sz="28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30" y="1639395"/>
            <a:ext cx="2765094" cy="276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 descr="Z:\11. Отчеты\отчеты\2020-2021 уч. год\2 полугодие 2020 г\сентябрь, Краевой учительский слет\фото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44824"/>
            <a:ext cx="3617158" cy="2402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254" y="4401932"/>
            <a:ext cx="3051920" cy="228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725" y="4540750"/>
            <a:ext cx="3237831" cy="2150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298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3592" y="132532"/>
            <a:ext cx="230425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Тренировки</a:t>
            </a:r>
          </a:p>
          <a:p>
            <a:pPr algn="ctr"/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свежем </a:t>
            </a:r>
            <a:endParaRPr lang="ru-RU" sz="2800" b="1" dirty="0" smtClean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воздухе</a:t>
            </a:r>
            <a:endParaRPr lang="ru-RU" sz="28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 descr="C:\Users\User\Downloads\утс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313" y="3160455"/>
            <a:ext cx="1958506" cy="1467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910" y="4749447"/>
            <a:ext cx="2399312" cy="1799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39" y="1678648"/>
            <a:ext cx="2333554" cy="1549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7" y="3235062"/>
            <a:ext cx="1909464" cy="2780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851920" y="100950"/>
            <a:ext cx="50760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Категорийные походы, походы выходного дня, </a:t>
            </a:r>
          </a:p>
          <a:p>
            <a:pPr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учебно-тренировочные </a:t>
            </a:r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сборы</a:t>
            </a:r>
            <a:endParaRPr lang="ru-RU" sz="2800" b="1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547" y="3389394"/>
            <a:ext cx="2035548" cy="1658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517527"/>
            <a:ext cx="2495823" cy="1871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813" y="1469993"/>
            <a:ext cx="2160618" cy="162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941" y="3619030"/>
            <a:ext cx="3030658" cy="201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172" y="5119359"/>
            <a:ext cx="2389828" cy="1792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391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404664"/>
            <a:ext cx="8352928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Привлечение обучающихся, родителей, социальных </a:t>
            </a:r>
            <a:r>
              <a:rPr lang="ru-RU" sz="2800" b="1" dirty="0" smtClean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партнёров </a:t>
            </a:r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туризму, физической культуре и спорту</a:t>
            </a:r>
          </a:p>
          <a:p>
            <a:pPr algn="ctr"/>
            <a:r>
              <a:rPr lang="ru-RU" b="1" dirty="0"/>
              <a:t> 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553" y="2564904"/>
            <a:ext cx="3879615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C:\Users\User\Downloads\гто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56858"/>
            <a:ext cx="2304256" cy="307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ownloads\гто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701" y="2348880"/>
            <a:ext cx="1569267" cy="2092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773094"/>
            <a:ext cx="2889125" cy="1920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404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12" y="2149699"/>
            <a:ext cx="5020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latin typeface="Times New Roman" pitchFamily="18" charset="0"/>
                <a:cs typeface="Times New Roman" pitchFamily="18" charset="0"/>
              </a:rPr>
              <a:t>«Мама, папа, я – туристская семья»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764704"/>
            <a:ext cx="87129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Активное развитие семейного туризма на базе проведения совместных мероприятий учащихся и родителей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96136" y="2105646"/>
            <a:ext cx="26267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latin typeface="Times New Roman" pitchFamily="18" charset="0"/>
                <a:cs typeface="Times New Roman" pitchFamily="18" charset="0"/>
              </a:rPr>
              <a:t>«Туризм для всех»</a:t>
            </a:r>
          </a:p>
        </p:txBody>
      </p:sp>
      <p:pic>
        <p:nvPicPr>
          <p:cNvPr id="5" name="Рисунок 4" descr="C:\Users\User\Desktop\ФОТО\102NIKON\DSCN74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764583"/>
            <a:ext cx="2448272" cy="1600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ФОТО\102NIKON\DSCN745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09120"/>
            <a:ext cx="3695933" cy="2154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User\Desktop\ФОТО\102NIKON\DSCN747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764583"/>
            <a:ext cx="1777842" cy="1600521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08217"/>
            <a:ext cx="1836731" cy="244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784" y="2708217"/>
            <a:ext cx="1530760" cy="204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779" y="4797152"/>
            <a:ext cx="1502765" cy="200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113" y="5245462"/>
            <a:ext cx="1502138" cy="155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245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42978"/>
            <a:ext cx="78488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Опираясь на принципы реализации </a:t>
            </a:r>
            <a:r>
              <a:rPr lang="ru-RU" sz="3600" dirty="0" err="1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здоровьесберегающего</a:t>
            </a:r>
            <a:r>
              <a:rPr lang="ru-RU" sz="360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учебно-воспитательного процесса и формирование здорового образа жизни учреждение сегодня становится важнейшим звеном формирования успешной социализации подрастающего поколения, в котором ведущее место занимает спортивный туризм. </a:t>
            </a:r>
          </a:p>
        </p:txBody>
      </p:sp>
    </p:spTree>
    <p:extLst>
      <p:ext uri="{BB962C8B-B14F-4D97-AF65-F5344CB8AC3E}">
        <p14:creationId xmlns:p14="http://schemas.microsoft.com/office/powerpoint/2010/main" val="119434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4000"/>
    </mc:Choice>
    <mc:Fallback xmlns="">
      <p:transition advClick="0" advTm="4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75656" y="4509120"/>
            <a:ext cx="7128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r"/>
            <a:r>
              <a:rPr lang="ru-RU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F116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Материал подготовил: методист МБУ ДО «Станция туризма и экскурсий» г. Рубцовск Ижицкая М.В.</a:t>
            </a:r>
            <a:endParaRPr lang="ru-RU" sz="16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F116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803266"/>
            <a:ext cx="2808312" cy="3273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7200"/>
    </mc:Choice>
    <mc:Fallback xmlns="">
      <p:transition advClick="0" advTm="72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696</TotalTime>
  <Words>322</Words>
  <Application>Microsoft Office PowerPoint</Application>
  <PresentationFormat>Экран (4:3)</PresentationFormat>
  <Paragraphs>57</Paragraphs>
  <Slides>14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78</cp:revision>
  <dcterms:created xsi:type="dcterms:W3CDTF">2017-11-15T10:05:37Z</dcterms:created>
  <dcterms:modified xsi:type="dcterms:W3CDTF">2026-01-15T07:02:37Z</dcterms:modified>
</cp:coreProperties>
</file>