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9" r:id="rId3"/>
    <p:sldId id="270" r:id="rId4"/>
    <p:sldId id="272" r:id="rId5"/>
    <p:sldId id="277" r:id="rId6"/>
    <p:sldId id="278" r:id="rId7"/>
    <p:sldId id="279" r:id="rId8"/>
    <p:sldId id="281" r:id="rId9"/>
    <p:sldId id="282" r:id="rId10"/>
    <p:sldId id="283" r:id="rId11"/>
    <p:sldId id="284" r:id="rId12"/>
    <p:sldId id="285" r:id="rId13"/>
    <p:sldId id="286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7930" autoAdjust="0"/>
    <p:restoredTop sz="94660"/>
  </p:normalViewPr>
  <p:slideViewPr>
    <p:cSldViewPr>
      <p:cViewPr>
        <p:scale>
          <a:sx n="60" d="100"/>
          <a:sy n="60" d="100"/>
        </p:scale>
        <p:origin x="-1188" y="-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1D356-B55D-4466-90F7-75567B24C9AA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9113D5-BE6C-4BBC-BD40-D0369F0A8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34290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«Детский сад компенсирующего вида №12» г. Иваново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Педагогический проект.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Тематическая кукла  своими руками, как  средство повышения  познавательной деятельности детей с ОВЗ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5085184"/>
            <a:ext cx="3851920" cy="982960"/>
          </a:xfrm>
        </p:spPr>
        <p:txBody>
          <a:bodyPr>
            <a:normAutofit fontScale="85000" lnSpcReduction="20000"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just"/>
            <a:r>
              <a:rPr lang="ru-RU" sz="1700" b="1" u="sng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Подготовили педагоги группы «Ромашка»</a:t>
            </a:r>
          </a:p>
          <a:p>
            <a:pPr algn="l"/>
            <a:r>
              <a:rPr lang="ru-RU" sz="17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учитель-дефектолог: Кашина Н.М.</a:t>
            </a:r>
          </a:p>
          <a:p>
            <a:pPr algn="l"/>
            <a:r>
              <a:rPr lang="ru-RU" sz="17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17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Воротынцева</a:t>
            </a:r>
            <a:r>
              <a:rPr lang="ru-RU" sz="17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Н. М.</a:t>
            </a:r>
          </a:p>
          <a:p>
            <a:pPr algn="l"/>
            <a:r>
              <a:rPr lang="ru-RU" sz="17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 Лепешкина Н.А.</a:t>
            </a:r>
          </a:p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6381328"/>
            <a:ext cx="12882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Иваново 2025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0"/>
            <a:ext cx="5040560" cy="792087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980728"/>
            <a:ext cx="8568952" cy="5472608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Побудить  интерес детей  и  родителей  к  истории  возникновения  куклы  и  созданию  куклы  своими  руками . Содействовать  развитию  познавательных интересов  и  способностей.</a:t>
            </a:r>
          </a:p>
          <a:p>
            <a:pPr algn="just"/>
            <a:endParaRPr lang="ru-RU" sz="5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Задачи проекта: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Стимулировать  познавательную  активность.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 творческие способности,  воображение   и  коммуникативные  навыки  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Закреплять  на   примере  изготовления  кукол  понятия  о  семье, семейных   ценностях.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Воспитывать  у детей  навыки  сотрудничества друг  с другом и  взрослыми  в  процессе совместной   творческой  деятельности.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Вовлекать  родителей и педагогов в творческий процесс.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развивающей предметно-пространственной игровой среды.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 логическое  мышление, память и внимание.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Обогащать словарь детей 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память, внимание, мышление, воображение, мелкую моторику рук и речь.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6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Формировать эмоциональную отзывчивость и желание помогать  друг другу.</a:t>
            </a:r>
          </a:p>
          <a:p>
            <a:pPr algn="just">
              <a:buFont typeface="Wingdings" pitchFamily="2" charset="2"/>
              <a:buChar char="Ø"/>
            </a:pPr>
            <a:endParaRPr lang="ru-RU" sz="1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0"/>
            <a:ext cx="8640960" cy="6912768"/>
          </a:xfrm>
        </p:spPr>
        <p:txBody>
          <a:bodyPr>
            <a:normAutofit/>
          </a:bodyPr>
          <a:lstStyle/>
          <a:p>
            <a:endParaRPr lang="ru-RU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Актуальность проекта:</a:t>
            </a:r>
          </a:p>
          <a:p>
            <a:pPr algn="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Фея   кукол  создавала, мастерила, колдовала.</a:t>
            </a:r>
          </a:p>
          <a:p>
            <a:pPr algn="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Все, чего  она  касалась, оживало, просыпалось.</a:t>
            </a:r>
          </a:p>
          <a:p>
            <a:pPr algn="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И  в ее  руках послушно  обретали  куклы  души.</a:t>
            </a:r>
          </a:p>
          <a:p>
            <a:pPr algn="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Ведь  у кукол  судьбы  тоже  с  человеческими схожи.</a:t>
            </a:r>
          </a:p>
          <a:p>
            <a:pPr algn="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А потом  свои  трофеи  раздавала  людям  фея.</a:t>
            </a:r>
          </a:p>
          <a:p>
            <a:pPr algn="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Потому   что  это  средство, чтобы  помнить  свое  детство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Почему мы выбрали куклу, как средство повышения   познавательной   деятельности у  детей   с ОВЗ?</a:t>
            </a:r>
          </a:p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Кукла – первая игрушка, поэтому она близка и понятна ребенку.</a:t>
            </a:r>
          </a:p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Изготавливая ее, мы (педагоги и родители) узнаем  историю происхождения куклы. Кукла не рождается сама, ее создает человек, а самые талантливые творцы кукол – дети. Через кукольный мир они входят в жизнь и постигают ее закономерности.  Кукла – зримый посредник между миром детства и миром взрослых.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	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 проекта:</a:t>
            </a:r>
          </a:p>
          <a:p>
            <a:endParaRPr lang="ru-RU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Приобретение   материалов для  изготовления куклы.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Выставка в  приемной группы « Куклы  всех  времен».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Мастер класс для  родителей « Кукла  своими  руками».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Создание и  оформление уголка  кукол  своими  руками.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Родительское  собрание. Мастер класс по изготовлению игрушки подушки и человечка из соленого теста. 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Презентация  проекта   для   педагогов  ДОУ (распространение  педагогического опыта).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 Выставка по проектной деятельности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«Куклы всех времен».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Сегодня праздник у детей!</a:t>
            </a:r>
            <a:b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Сегодня в нашем садике</a:t>
            </a:r>
            <a:b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Открылся кукольный музей</a:t>
            </a:r>
            <a:b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взрослых и для маленьких. </a:t>
            </a:r>
          </a:p>
          <a:p>
            <a:pPr algn="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Пестрит музей наш, как Земля,</a:t>
            </a:r>
            <a:b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Улыбчивыми лицами.</a:t>
            </a:r>
            <a:b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Добро пожаловать, друзья,</a:t>
            </a:r>
            <a:b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нашу экспозицию!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Эта выставка не только для воспитанников этого сада, но и для их мам и пап, бабушек и дедушек. Взрослые вспоминают светлые детские годы, ну а дети могут посмотреть, во что играли их мамы и сравнить кукол того времени с современными игрушками.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На выставке представлены много различных кукол и у каждой своя неповторимая интересная и иногда необычная судьба. Из них больше половины – это куклы советского периода.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Представленные куклы разных годов выпуска, разных фабрик большой когда-то страны. Пупсы и барышни, большие и маленькие, резиновые, виниловые, пластиковые игрушки ждут встречи с ребятами.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Кстати, интересный факт: в СССР были популярны темнокожие куклы, проще говоря–негритянки. Такая кукла была мечтой каждой советской девочки. На выставке можно увидеть подобных кукол, как советских времён, так и современных.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Как здорово видеть блестящие глаза детей, когда они видят столько ярких и разных кукол в одном месте. Многих из них можно потрогать, прижать к себе и даже немного поиграть, сфотографироваться.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Выставка открыта и для родителей. Взрослые делятся своими детскими воспоминаниями, мысленно возвращаясь в то время, когда всё было просто, радостно и весело.</a:t>
            </a:r>
          </a:p>
          <a:p>
            <a:pPr algn="just"/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8OBt_t8Hp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124744"/>
            <a:ext cx="3888432" cy="2916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04664"/>
            <a:ext cx="91440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Выставка по проектной деятельности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«Куклы всех времен».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PxzM22vtvdE.jpg"/>
          <p:cNvPicPr>
            <a:picLocks noChangeAspect="1"/>
          </p:cNvPicPr>
          <p:nvPr/>
        </p:nvPicPr>
        <p:blipFill>
          <a:blip r:embed="rId3" cstate="print"/>
          <a:srcRect b="18605"/>
          <a:stretch>
            <a:fillRect/>
          </a:stretch>
        </p:blipFill>
        <p:spPr>
          <a:xfrm>
            <a:off x="3347864" y="3933056"/>
            <a:ext cx="2592288" cy="2532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z7RLuUAkIx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3933057"/>
            <a:ext cx="2256690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4Za7KVDm8F0.jpg"/>
          <p:cNvPicPr>
            <a:picLocks noChangeAspect="1"/>
          </p:cNvPicPr>
          <p:nvPr/>
        </p:nvPicPr>
        <p:blipFill>
          <a:blip r:embed="rId5" cstate="print"/>
          <a:srcRect t="15289"/>
          <a:stretch>
            <a:fillRect/>
          </a:stretch>
        </p:blipFill>
        <p:spPr>
          <a:xfrm>
            <a:off x="755576" y="3933056"/>
            <a:ext cx="2304256" cy="2602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Мастер класс для  родителей </a:t>
            </a:r>
          </a:p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«Кукла  своими  руками».</a:t>
            </a:r>
          </a:p>
          <a:p>
            <a:endPara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1oQV0llxh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1052736"/>
            <a:ext cx="3528392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5mrbKESl7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924944"/>
            <a:ext cx="3845043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23528" y="105273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Кручу, верчу,</a:t>
            </a:r>
          </a:p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Создать хочу</a:t>
            </a:r>
          </a:p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Куколку красивую,</a:t>
            </a:r>
          </a:p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Дивную и милую.</a:t>
            </a:r>
          </a:p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Пусть нас она оберегает</a:t>
            </a:r>
          </a:p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злых духов отгоняет.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Создание и  оформление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уголк</a:t>
            </a:r>
            <a:r>
              <a:rPr lang="ru-RU" sz="2000" dirty="0" smtClean="0"/>
              <a:t>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 кукол  своими  руками</a:t>
            </a:r>
            <a:endParaRPr lang="ru-RU" sz="2000" dirty="0" smtClean="0"/>
          </a:p>
          <a:p>
            <a:pPr algn="r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Тряпичную куклу сшила мама дочке,</a:t>
            </a:r>
          </a:p>
          <a:p>
            <a:pPr algn="r"/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Надела на ножки в красные носочки.</a:t>
            </a:r>
          </a:p>
          <a:p>
            <a:pPr algn="r"/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Ниточки – косички, платьице в горошек.</a:t>
            </a:r>
          </a:p>
          <a:p>
            <a:pPr algn="r"/>
            <a:r>
              <a:rPr lang="ru-RU" sz="1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Вся теплом согрета маленьких ладошек.</a:t>
            </a:r>
          </a:p>
          <a:p>
            <a:pPr algn="r"/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 descr="c0U-mOUrJ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2132856"/>
            <a:ext cx="4195936" cy="314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oPIQMyfiq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620688"/>
            <a:ext cx="4195936" cy="314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95536" y="3717032"/>
            <a:ext cx="49320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Кукла просто загляденье,</a:t>
            </a:r>
          </a:p>
          <a:p>
            <a:pPr algn="just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Детям всем на удивленье!</a:t>
            </a:r>
          </a:p>
          <a:p>
            <a:pPr algn="just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Коль хотите научиться</a:t>
            </a:r>
          </a:p>
          <a:p>
            <a:pPr algn="just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Эту куклу мастерить,</a:t>
            </a:r>
          </a:p>
          <a:p>
            <a:pPr algn="just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Вам придется не лениться</a:t>
            </a:r>
          </a:p>
          <a:p>
            <a:pPr algn="just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старанье приложить!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Родительское  собрание. </a:t>
            </a:r>
          </a:p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Мастер класс по изготовлению «Игрушки подушки».</a:t>
            </a:r>
          </a:p>
          <a:p>
            <a:endPara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L484wiwm6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412776"/>
            <a:ext cx="2520280" cy="3346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eQFjkQTzZ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1412776"/>
            <a:ext cx="2551168" cy="3387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VFsJ00ihcY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1412776"/>
            <a:ext cx="2479160" cy="32918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051720" y="4941168"/>
            <a:ext cx="51480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Есть иголка у меня, ножницы, напёрсток,</a:t>
            </a: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Куклу сделаю сейчас из лоскутьев пёстрых.</a:t>
            </a: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 лицо ей разошью нитками цветными</a:t>
            </a: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волшебное сама выдумаю имя.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rgNbruFQx-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340768"/>
            <a:ext cx="2115010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Родительское  собрание. </a:t>
            </a:r>
          </a:p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Мастер класс по изготовлению </a:t>
            </a:r>
          </a:p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«Человечка из соленого теста»</a:t>
            </a: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ru-RU" sz="12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Тесто надо замесить: соль с мукою совместить.</a:t>
            </a:r>
            <a:b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Каплю маслица включить – эластичность получить.</a:t>
            </a:r>
            <a:b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 куколки представь. Пальцы слушаться заставь.</a:t>
            </a:r>
            <a:b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Вылепишь – на солнце ставь. Затвердеет, как сухарь.</a:t>
            </a:r>
            <a:b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Остуди, потом покрась. Подбирай точнее цвет.</a:t>
            </a:r>
            <a:b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Сверху лаком закрепи и держатель прикрепи.</a:t>
            </a:r>
            <a:b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Обереги, амулеты, домовые и монеты,</a:t>
            </a:r>
          </a:p>
          <a:p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картины, и панно сможешь сделать заодно.</a:t>
            </a:r>
          </a:p>
        </p:txBody>
      </p:sp>
      <p:pic>
        <p:nvPicPr>
          <p:cNvPr id="4" name="Рисунок 3" descr="mi-KQSMEun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1268760"/>
            <a:ext cx="2132787" cy="2906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JixAJR8q9t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3717032"/>
            <a:ext cx="3744416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Вологодский музей детства.</a:t>
            </a:r>
          </a:p>
        </p:txBody>
      </p:sp>
      <p:pic>
        <p:nvPicPr>
          <p:cNvPr id="4" name="Рисунок 3" descr="CNPheSnLCR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2503912" cy="445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HPx_1fLOFv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1196752"/>
            <a:ext cx="2503912" cy="445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ylgt9zLnbQ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1772817"/>
            <a:ext cx="2647928" cy="44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Вологодский музей детства.</a:t>
            </a:r>
          </a:p>
        </p:txBody>
      </p:sp>
      <p:pic>
        <p:nvPicPr>
          <p:cNvPr id="7" name="Рисунок 6" descr="GAzBFi8T4K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1052736"/>
            <a:ext cx="2752930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Px_1fLOFv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1484784"/>
            <a:ext cx="2671961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vTEyssYv1j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980728"/>
            <a:ext cx="2752930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408712"/>
          </a:xfrm>
        </p:spPr>
        <p:txBody>
          <a:bodyPr>
            <a:noAutofit/>
          </a:bodyPr>
          <a:lstStyle/>
          <a:p>
            <a:r>
              <a:rPr lang="ru-RU" sz="36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Наши будни.</a:t>
            </a:r>
            <a:endParaRPr lang="ru-RU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2564904"/>
            <a:ext cx="6337441" cy="830997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1238</TotalTime>
  <Words>342</Words>
  <Application>Microsoft Office PowerPoint</Application>
  <PresentationFormat>Экран (4:3)</PresentationFormat>
  <Paragraphs>92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          Муниципальное бюджетное дошкольное образовательное учреждение  «Детский сад компенсирующего вида №12» г. Иваново   Педагогический проект. Тематическая кукла  своими руками, как  средство повышения  познавательной деятельности детей с ОВЗ    </vt:lpstr>
      <vt:lpstr> Цель проекта: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MBDOU</dc:creator>
  <cp:lastModifiedBy>PAVEL PAVEL</cp:lastModifiedBy>
  <cp:revision>128</cp:revision>
  <dcterms:created xsi:type="dcterms:W3CDTF">2024-04-11T10:30:03Z</dcterms:created>
  <dcterms:modified xsi:type="dcterms:W3CDTF">2025-05-26T17:35:21Z</dcterms:modified>
</cp:coreProperties>
</file>