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sldIdLst>
    <p:sldId id="256" r:id="rId2"/>
    <p:sldId id="270" r:id="rId3"/>
    <p:sldId id="263" r:id="rId4"/>
    <p:sldId id="275" r:id="rId5"/>
    <p:sldId id="258" r:id="rId6"/>
    <p:sldId id="260" r:id="rId7"/>
    <p:sldId id="303" r:id="rId8"/>
    <p:sldId id="278" r:id="rId9"/>
    <p:sldId id="279" r:id="rId10"/>
    <p:sldId id="282" r:id="rId11"/>
    <p:sldId id="289" r:id="rId12"/>
    <p:sldId id="293" r:id="rId13"/>
    <p:sldId id="297" r:id="rId14"/>
    <p:sldId id="300" r:id="rId15"/>
    <p:sldId id="306" r:id="rId16"/>
    <p:sldId id="315" r:id="rId17"/>
  </p:sldIdLst>
  <p:sldSz cx="9144000" cy="6858000" type="screen4x3"/>
  <p:notesSz cx="6858000" cy="9144000"/>
  <p:defaultTextStyle>
    <a:defPPr>
      <a:defRPr lang="en-AU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 varScale="1">
        <p:scale>
          <a:sx n="80" d="100"/>
          <a:sy n="80" d="100"/>
        </p:scale>
        <p:origin x="22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721BD3-28CF-4CC6-AABD-93079FB91B22}" type="slidenum">
              <a:rPr lang="en-AU" altLang="ru-RU"/>
              <a:pPr/>
              <a:t>‹#›</a:t>
            </a:fld>
            <a:endParaRPr lang="en-AU" altLang="ru-RU"/>
          </a:p>
        </p:txBody>
      </p:sp>
    </p:spTree>
    <p:extLst>
      <p:ext uri="{BB962C8B-B14F-4D97-AF65-F5344CB8AC3E}">
        <p14:creationId xmlns:p14="http://schemas.microsoft.com/office/powerpoint/2010/main" val="1928757046"/>
      </p:ext>
    </p:extLst>
  </p:cSld>
  <p:clrMapOvr>
    <a:masterClrMapping/>
  </p:clrMapOvr>
  <p:transition advTm="1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EBB1C4-2A43-4277-A95B-30D37B48B191}" type="slidenum">
              <a:rPr lang="en-AU" altLang="ru-RU"/>
              <a:pPr/>
              <a:t>‹#›</a:t>
            </a:fld>
            <a:endParaRPr lang="en-AU" altLang="ru-RU"/>
          </a:p>
        </p:txBody>
      </p:sp>
    </p:spTree>
    <p:extLst>
      <p:ext uri="{BB962C8B-B14F-4D97-AF65-F5344CB8AC3E}">
        <p14:creationId xmlns:p14="http://schemas.microsoft.com/office/powerpoint/2010/main" val="1517396548"/>
      </p:ext>
    </p:extLst>
  </p:cSld>
  <p:clrMapOvr>
    <a:masterClrMapping/>
  </p:clrMapOvr>
  <p:transition advTm="1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6D2C46-4856-4484-8E02-731065788DA8}" type="slidenum">
              <a:rPr lang="en-AU" altLang="ru-RU"/>
              <a:pPr/>
              <a:t>‹#›</a:t>
            </a:fld>
            <a:endParaRPr lang="en-AU" altLang="ru-RU"/>
          </a:p>
        </p:txBody>
      </p:sp>
    </p:spTree>
    <p:extLst>
      <p:ext uri="{BB962C8B-B14F-4D97-AF65-F5344CB8AC3E}">
        <p14:creationId xmlns:p14="http://schemas.microsoft.com/office/powerpoint/2010/main" val="3818411693"/>
      </p:ext>
    </p:extLst>
  </p:cSld>
  <p:clrMapOvr>
    <a:masterClrMapping/>
  </p:clrMapOvr>
  <p:transition advTm="1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65E8CB-4319-4181-9C64-D2A01F46C2E0}" type="slidenum">
              <a:rPr lang="en-AU" altLang="ru-RU"/>
              <a:pPr/>
              <a:t>‹#›</a:t>
            </a:fld>
            <a:endParaRPr lang="en-AU" altLang="ru-RU"/>
          </a:p>
        </p:txBody>
      </p:sp>
    </p:spTree>
    <p:extLst>
      <p:ext uri="{BB962C8B-B14F-4D97-AF65-F5344CB8AC3E}">
        <p14:creationId xmlns:p14="http://schemas.microsoft.com/office/powerpoint/2010/main" val="891135953"/>
      </p:ext>
    </p:extLst>
  </p:cSld>
  <p:clrMapOvr>
    <a:masterClrMapping/>
  </p:clrMapOvr>
  <p:transition advTm="1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EA0434-FDA3-4AE2-AF19-D7369BA343CE}" type="slidenum">
              <a:rPr lang="en-AU" altLang="ru-RU"/>
              <a:pPr/>
              <a:t>‹#›</a:t>
            </a:fld>
            <a:endParaRPr lang="en-AU" altLang="ru-RU"/>
          </a:p>
        </p:txBody>
      </p:sp>
    </p:spTree>
    <p:extLst>
      <p:ext uri="{BB962C8B-B14F-4D97-AF65-F5344CB8AC3E}">
        <p14:creationId xmlns:p14="http://schemas.microsoft.com/office/powerpoint/2010/main" val="3108671422"/>
      </p:ext>
    </p:extLst>
  </p:cSld>
  <p:clrMapOvr>
    <a:masterClrMapping/>
  </p:clrMapOvr>
  <p:transition advTm="1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D5DC6A-573F-4733-B5B5-231E6D78120B}" type="slidenum">
              <a:rPr lang="en-AU" altLang="ru-RU"/>
              <a:pPr/>
              <a:t>‹#›</a:t>
            </a:fld>
            <a:endParaRPr lang="en-AU" altLang="ru-RU"/>
          </a:p>
        </p:txBody>
      </p:sp>
    </p:spTree>
    <p:extLst>
      <p:ext uri="{BB962C8B-B14F-4D97-AF65-F5344CB8AC3E}">
        <p14:creationId xmlns:p14="http://schemas.microsoft.com/office/powerpoint/2010/main" val="3354476053"/>
      </p:ext>
    </p:extLst>
  </p:cSld>
  <p:clrMapOvr>
    <a:masterClrMapping/>
  </p:clrMapOvr>
  <p:transition advTm="1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C07F7E-4811-4307-B0A9-7526FFA77BF5}" type="slidenum">
              <a:rPr lang="en-AU" altLang="ru-RU"/>
              <a:pPr/>
              <a:t>‹#›</a:t>
            </a:fld>
            <a:endParaRPr lang="en-AU" altLang="ru-RU"/>
          </a:p>
        </p:txBody>
      </p:sp>
    </p:spTree>
    <p:extLst>
      <p:ext uri="{BB962C8B-B14F-4D97-AF65-F5344CB8AC3E}">
        <p14:creationId xmlns:p14="http://schemas.microsoft.com/office/powerpoint/2010/main" val="949588313"/>
      </p:ext>
    </p:extLst>
  </p:cSld>
  <p:clrMapOvr>
    <a:masterClrMapping/>
  </p:clrMapOvr>
  <p:transition advTm="1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41735C-5AC4-4689-995C-0B498B396F27}" type="slidenum">
              <a:rPr lang="en-AU" altLang="ru-RU"/>
              <a:pPr/>
              <a:t>‹#›</a:t>
            </a:fld>
            <a:endParaRPr lang="en-AU" altLang="ru-RU"/>
          </a:p>
        </p:txBody>
      </p:sp>
    </p:spTree>
    <p:extLst>
      <p:ext uri="{BB962C8B-B14F-4D97-AF65-F5344CB8AC3E}">
        <p14:creationId xmlns:p14="http://schemas.microsoft.com/office/powerpoint/2010/main" val="331251683"/>
      </p:ext>
    </p:extLst>
  </p:cSld>
  <p:clrMapOvr>
    <a:masterClrMapping/>
  </p:clrMapOvr>
  <p:transition advTm="1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9FF012-FB2A-48D8-A58A-EDFE60D44033}" type="slidenum">
              <a:rPr lang="en-AU" altLang="ru-RU"/>
              <a:pPr/>
              <a:t>‹#›</a:t>
            </a:fld>
            <a:endParaRPr lang="en-AU" altLang="ru-RU"/>
          </a:p>
        </p:txBody>
      </p:sp>
    </p:spTree>
    <p:extLst>
      <p:ext uri="{BB962C8B-B14F-4D97-AF65-F5344CB8AC3E}">
        <p14:creationId xmlns:p14="http://schemas.microsoft.com/office/powerpoint/2010/main" val="3567749551"/>
      </p:ext>
    </p:extLst>
  </p:cSld>
  <p:clrMapOvr>
    <a:masterClrMapping/>
  </p:clrMapOvr>
  <p:transition advTm="1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C58BCB-1B97-4882-95FD-972ED2FC0750}" type="slidenum">
              <a:rPr lang="en-AU" altLang="ru-RU"/>
              <a:pPr/>
              <a:t>‹#›</a:t>
            </a:fld>
            <a:endParaRPr lang="en-AU" altLang="ru-RU"/>
          </a:p>
        </p:txBody>
      </p:sp>
    </p:spTree>
    <p:extLst>
      <p:ext uri="{BB962C8B-B14F-4D97-AF65-F5344CB8AC3E}">
        <p14:creationId xmlns:p14="http://schemas.microsoft.com/office/powerpoint/2010/main" val="886142190"/>
      </p:ext>
    </p:extLst>
  </p:cSld>
  <p:clrMapOvr>
    <a:masterClrMapping/>
  </p:clrMapOvr>
  <p:transition advTm="1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B9A50E-0F4E-4BD0-AF74-F17AEA396CA6}" type="slidenum">
              <a:rPr lang="en-AU" altLang="ru-RU"/>
              <a:pPr/>
              <a:t>‹#›</a:t>
            </a:fld>
            <a:endParaRPr lang="en-AU" altLang="ru-RU"/>
          </a:p>
        </p:txBody>
      </p:sp>
    </p:spTree>
    <p:extLst>
      <p:ext uri="{BB962C8B-B14F-4D97-AF65-F5344CB8AC3E}">
        <p14:creationId xmlns:p14="http://schemas.microsoft.com/office/powerpoint/2010/main" val="1871401511"/>
      </p:ext>
    </p:extLst>
  </p:cSld>
  <p:clrMapOvr>
    <a:masterClrMapping/>
  </p:clrMapOvr>
  <p:transition advTm="1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AU" altLang="ru-RU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altLang="ru-RU" smtClean="0"/>
              <a:t>Click to edit Master text styles</a:t>
            </a:r>
          </a:p>
          <a:p>
            <a:pPr lvl="1"/>
            <a:r>
              <a:rPr lang="en-AU" altLang="ru-RU" smtClean="0"/>
              <a:t>Second level</a:t>
            </a:r>
          </a:p>
          <a:p>
            <a:pPr lvl="2"/>
            <a:r>
              <a:rPr lang="en-AU" altLang="ru-RU" smtClean="0"/>
              <a:t>Third level</a:t>
            </a:r>
          </a:p>
          <a:p>
            <a:pPr lvl="3"/>
            <a:r>
              <a:rPr lang="en-AU" altLang="ru-RU" smtClean="0"/>
              <a:t>Fourth level</a:t>
            </a:r>
          </a:p>
          <a:p>
            <a:pPr lvl="4"/>
            <a:r>
              <a:rPr lang="en-AU" altLang="ru-RU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AU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AU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5B7639F-BF0B-4A6D-9EB3-73AAD04573F3}" type="slidenum">
              <a:rPr lang="en-AU" altLang="ru-RU"/>
              <a:pPr/>
              <a:t>‹#›</a:t>
            </a:fld>
            <a:endParaRPr lang="en-A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1.pn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../media/media3.WAV"/><Relationship Id="rId7" Type="http://schemas.openxmlformats.org/officeDocument/2006/relationships/image" Target="../media/image1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2.jpe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WAV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media" Target="../media/media5.WAV"/><Relationship Id="rId7" Type="http://schemas.openxmlformats.org/officeDocument/2006/relationships/image" Target="../media/image1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3.jpe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5.WAV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media" Target="../media/media4.WAV"/><Relationship Id="rId7" Type="http://schemas.openxmlformats.org/officeDocument/2006/relationships/image" Target="../media/image1.png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image" Target="../media/image4.jpe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4.WAV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media" Target="../media/media7.WAV"/><Relationship Id="rId7" Type="http://schemas.openxmlformats.org/officeDocument/2006/relationships/image" Target="../media/image1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5.jpe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7.WAV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media" Target="../media/media4.WAV"/><Relationship Id="rId7" Type="http://schemas.openxmlformats.org/officeDocument/2006/relationships/image" Target="../media/image1.png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6" Type="http://schemas.openxmlformats.org/officeDocument/2006/relationships/image" Target="../media/image6.jpe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4.WAV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media" Target="../media/media4.WAV"/><Relationship Id="rId7" Type="http://schemas.openxmlformats.org/officeDocument/2006/relationships/image" Target="../media/image1.png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image" Target="../media/image7.jpe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4.WAV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media" Target="../media/media4.WAV"/><Relationship Id="rId7" Type="http://schemas.openxmlformats.org/officeDocument/2006/relationships/image" Target="../media/image1.png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image" Target="../media/image8.jpe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4.WAV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media" Target="../media/media4.WAV"/><Relationship Id="rId7" Type="http://schemas.openxmlformats.org/officeDocument/2006/relationships/image" Target="../media/image1.png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6" Type="http://schemas.openxmlformats.org/officeDocument/2006/relationships/image" Target="../media/image9.jpe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4.WAV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media" Target="../media/media4.WAV"/><Relationship Id="rId7" Type="http://schemas.openxmlformats.org/officeDocument/2006/relationships/image" Target="../media/image1.png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6" Type="http://schemas.openxmlformats.org/officeDocument/2006/relationships/image" Target="../media/image10.jpe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4.WAV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media" Target="../media/media4.WAV"/><Relationship Id="rId7" Type="http://schemas.openxmlformats.org/officeDocument/2006/relationships/image" Target="../media/image1.png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6" Type="http://schemas.openxmlformats.org/officeDocument/2006/relationships/image" Target="../media/image11.jpe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4.WAV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media" Target="../media/media4.WAV"/><Relationship Id="rId7" Type="http://schemas.openxmlformats.org/officeDocument/2006/relationships/image" Target="../media/image1.png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6" Type="http://schemas.openxmlformats.org/officeDocument/2006/relationships/image" Target="../media/image12.jpe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4.WAV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media" Target="../media/media4.WAV"/><Relationship Id="rId7" Type="http://schemas.openxmlformats.org/officeDocument/2006/relationships/image" Target="../media/image1.png"/><Relationship Id="rId2" Type="http://schemas.openxmlformats.org/officeDocument/2006/relationships/audio" Target="../media/media15.WAV"/><Relationship Id="rId1" Type="http://schemas.microsoft.com/office/2007/relationships/media" Target="../media/media15.WAV"/><Relationship Id="rId6" Type="http://schemas.openxmlformats.org/officeDocument/2006/relationships/image" Target="../media/image13.jpe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4.WAV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media" Target="../media/media4.WAV"/><Relationship Id="rId7" Type="http://schemas.openxmlformats.org/officeDocument/2006/relationships/image" Target="../media/image1.png"/><Relationship Id="rId2" Type="http://schemas.openxmlformats.org/officeDocument/2006/relationships/audio" Target="../media/media16.WAV"/><Relationship Id="rId1" Type="http://schemas.microsoft.com/office/2007/relationships/media" Target="../media/media16.WAV"/><Relationship Id="rId6" Type="http://schemas.openxmlformats.org/officeDocument/2006/relationships/image" Target="../media/image14.jpe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4.WAV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media" Target="../media/media4.WAV"/><Relationship Id="rId7" Type="http://schemas.openxmlformats.org/officeDocument/2006/relationships/image" Target="../media/image1.png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6" Type="http://schemas.openxmlformats.org/officeDocument/2006/relationships/image" Target="../media/image15.jpe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4.WAV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media" Target="../media/media4.WAV"/><Relationship Id="rId7" Type="http://schemas.openxmlformats.org/officeDocument/2006/relationships/image" Target="../media/image1.png"/><Relationship Id="rId2" Type="http://schemas.openxmlformats.org/officeDocument/2006/relationships/audio" Target="../media/media18.WAV"/><Relationship Id="rId1" Type="http://schemas.microsoft.com/office/2007/relationships/media" Target="../media/media18.WAV"/><Relationship Id="rId6" Type="http://schemas.openxmlformats.org/officeDocument/2006/relationships/image" Target="../media/image16.jpe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4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708275"/>
            <a:ext cx="7772400" cy="1296988"/>
          </a:xfrm>
        </p:spPr>
        <p:txBody>
          <a:bodyPr/>
          <a:lstStyle/>
          <a:p>
            <a:r>
              <a:rPr lang="ru-RU" altLang="ru-RU" sz="15600" b="1" dirty="0">
                <a:solidFill>
                  <a:srgbClr val="0000FF"/>
                </a:solidFill>
                <a:latin typeface="Arial Narrow" panose="020B0606020202030204" pitchFamily="34" charset="0"/>
              </a:rPr>
              <a:t>п</a:t>
            </a:r>
            <a:r>
              <a:rPr lang="en-AU" altLang="ru-RU" sz="15600" b="1" dirty="0" err="1">
                <a:solidFill>
                  <a:srgbClr val="0000FF"/>
                </a:solidFill>
                <a:latin typeface="Arial Narrow" panose="020B0606020202030204" pitchFamily="34" charset="0"/>
              </a:rPr>
              <a:t>оезда</a:t>
            </a:r>
            <a:endParaRPr lang="en-AU" altLang="ru-RU" sz="15600" b="1" dirty="0">
              <a:solidFill>
                <a:srgbClr val="0000FF"/>
              </a:solidFill>
              <a:latin typeface="Arial Narrow" panose="020B0606020202030204" pitchFamily="34" charset="0"/>
            </a:endParaRPr>
          </a:p>
        </p:txBody>
      </p:sp>
      <p:pic>
        <p:nvPicPr>
          <p:cNvPr id="2051" name="Picture 3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6858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railclack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462" fill="hold"/>
                                        <p:tgtEl>
                                          <p:spTgt spid="20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1"/>
                </p:tgtEl>
              </p:cMediaNode>
            </p:audio>
          </p:childTnLst>
        </p:cTn>
      </p:par>
    </p:tnLst>
    <p:bldLst>
      <p:bldP spid="2050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3801_3813_3820_Picton_Tunnel_10-12-7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1" t="18750" r="9166"/>
          <a:stretch>
            <a:fillRect/>
          </a:stretch>
        </p:blipFill>
        <p:spPr bwMode="auto">
          <a:xfrm>
            <a:off x="323850" y="260350"/>
            <a:ext cx="8610600" cy="5770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875" y="6705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745579" y="6030913"/>
            <a:ext cx="7796213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uk-UA" altLang="ru-RU" sz="6000" b="1" dirty="0">
                <a:solidFill>
                  <a:srgbClr val="FF0000"/>
                </a:solidFill>
                <a:latin typeface="Arial Narrow" panose="020B0606020202030204" pitchFamily="34" charset="0"/>
              </a:rPr>
              <a:t>Локомотив</a:t>
            </a:r>
            <a:endParaRPr lang="ru-RU" altLang="ru-RU" sz="60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16392" name="Picture 8">
            <a:hlinkClick r:id="" action="ppaction://media"/>
          </p:cNvPr>
          <p:cNvPicPr>
            <a:picLocks noChangeAspect="1" noChangeArrowheads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6858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16" fill="hold"/>
                                        <p:tgtEl>
                                          <p:spTgt spid="1639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416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632" fill="hold"/>
                                        <p:tgtEl>
                                          <p:spTgt spid="1639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390"/>
                </p:tgtEl>
              </p:cMediaNode>
            </p:audio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39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TV-set_Artarmon_1-3-9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549275"/>
            <a:ext cx="8686800" cy="5356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2313" y="6705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27608" y="5960751"/>
            <a:ext cx="91440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uk-UA" altLang="ru-RU" sz="6000" b="1" dirty="0" err="1">
                <a:solidFill>
                  <a:srgbClr val="FF0000"/>
                </a:solidFill>
                <a:latin typeface="Arial Narrow" panose="020B0606020202030204" pitchFamily="34" charset="0"/>
              </a:rPr>
              <a:t>Междугородний</a:t>
            </a:r>
            <a:r>
              <a:rPr lang="uk-UA" altLang="ru-RU" sz="6000" b="1" dirty="0">
                <a:solidFill>
                  <a:srgbClr val="FF0000"/>
                </a:solidFill>
                <a:latin typeface="Arial Narrow" panose="020B0606020202030204" pitchFamily="34" charset="0"/>
              </a:rPr>
              <a:t> </a:t>
            </a:r>
            <a:r>
              <a:rPr lang="uk-UA" altLang="ru-RU" sz="6000" b="1" dirty="0" err="1">
                <a:solidFill>
                  <a:srgbClr val="FF0000"/>
                </a:solidFill>
                <a:latin typeface="Arial Narrow" panose="020B0606020202030204" pitchFamily="34" charset="0"/>
              </a:rPr>
              <a:t>поезд</a:t>
            </a:r>
            <a:endParaRPr lang="ru-RU" altLang="ru-RU" sz="60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9221" name="Picture 5">
            <a:hlinkClick r:id="" action="ppaction://media"/>
          </p:cNvPr>
          <p:cNvPicPr>
            <a:picLocks noChangeAspect="1" noChangeArrowheads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858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1" fill="hold"/>
                                        <p:tgtEl>
                                          <p:spTgt spid="92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741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955" fill="hold"/>
                                        <p:tgtEl>
                                          <p:spTgt spid="92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219"/>
                </p:tgtEl>
              </p:cMediaNode>
            </p:audio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221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82scoal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30" t="19891"/>
          <a:stretch>
            <a:fillRect/>
          </a:stretch>
        </p:blipFill>
        <p:spPr bwMode="auto">
          <a:xfrm>
            <a:off x="323850" y="565150"/>
            <a:ext cx="8458200" cy="480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0" y="5805488"/>
            <a:ext cx="91440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uk-UA" altLang="ru-RU" sz="6000" b="1" dirty="0" err="1">
                <a:solidFill>
                  <a:srgbClr val="FF0000"/>
                </a:solidFill>
                <a:latin typeface="Arial Narrow" panose="020B0606020202030204" pitchFamily="34" charset="0"/>
              </a:rPr>
              <a:t>Товарн</a:t>
            </a:r>
            <a:r>
              <a:rPr lang="ru-RU" altLang="ru-RU" sz="6000" b="1" dirty="0" err="1">
                <a:solidFill>
                  <a:srgbClr val="FF0000"/>
                </a:solidFill>
                <a:latin typeface="Arial Narrow" panose="020B0606020202030204" pitchFamily="34" charset="0"/>
              </a:rPr>
              <a:t>ый</a:t>
            </a:r>
            <a:r>
              <a:rPr lang="ru-RU" altLang="ru-RU" sz="6000" b="1" dirty="0">
                <a:solidFill>
                  <a:srgbClr val="FF0000"/>
                </a:solidFill>
                <a:latin typeface="Arial Narrow" panose="020B0606020202030204" pitchFamily="34" charset="0"/>
              </a:rPr>
              <a:t> поезд с углем</a:t>
            </a:r>
          </a:p>
        </p:txBody>
      </p:sp>
      <p:pic>
        <p:nvPicPr>
          <p:cNvPr id="21508" name="Picture 4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6858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9" name="Picture 5">
            <a:hlinkClick r:id="" action="ppaction://media"/>
          </p:cNvPr>
          <p:cNvPicPr>
            <a:picLocks noChangeAspect="1" noChangeArrowheads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4975" y="6705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13" fill="hold"/>
                                        <p:tgtEl>
                                          <p:spTgt spid="2150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113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955" fill="hold"/>
                                        <p:tgtEl>
                                          <p:spTgt spid="2150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508"/>
                </p:tgtEl>
              </p:cMediaNode>
            </p:audio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50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tangar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0" t="6985" r="7080" b="6081"/>
          <a:stretch>
            <a:fillRect/>
          </a:stretch>
        </p:blipFill>
        <p:spPr bwMode="auto">
          <a:xfrm>
            <a:off x="250825" y="692150"/>
            <a:ext cx="8640763" cy="4887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2313" y="6858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735013" y="5754688"/>
            <a:ext cx="7508875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altLang="ru-RU" sz="6000" b="1" dirty="0" err="1">
                <a:solidFill>
                  <a:srgbClr val="FF0000"/>
                </a:solidFill>
                <a:latin typeface="Arial Narrow" panose="020B0606020202030204" pitchFamily="34" charset="0"/>
              </a:rPr>
              <a:t>Тангара</a:t>
            </a:r>
            <a:endParaRPr lang="ru-RU" altLang="ru-RU" sz="60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4101" name="Picture 5">
            <a:hlinkClick r:id="" action="ppaction://media"/>
          </p:cNvPr>
          <p:cNvPicPr>
            <a:picLocks noChangeAspect="1" noChangeArrowheads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70294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60" fill="hold"/>
                                        <p:tgtEl>
                                          <p:spTgt spid="410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16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955" fill="hold"/>
                                        <p:tgtEl>
                                          <p:spTgt spid="409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99"/>
                </p:tgtEl>
              </p:cMediaNode>
            </p:audio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01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XP2017_NT-4_Meadowbank_9-2-9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67" b="3818"/>
          <a:stretch>
            <a:fillRect/>
          </a:stretch>
        </p:blipFill>
        <p:spPr bwMode="auto">
          <a:xfrm>
            <a:off x="1547813" y="260350"/>
            <a:ext cx="6264275" cy="5903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147638" y="6091238"/>
            <a:ext cx="873027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5400" b="1" dirty="0">
                <a:solidFill>
                  <a:srgbClr val="FF0000"/>
                </a:solidFill>
                <a:latin typeface="Arial Narrow" panose="020B0606020202030204" pitchFamily="34" charset="0"/>
              </a:rPr>
              <a:t>Высокоскоростной поезд </a:t>
            </a:r>
            <a:r>
              <a:rPr lang="en-US" altLang="ru-RU" sz="5400" b="1" dirty="0">
                <a:solidFill>
                  <a:srgbClr val="FF0000"/>
                </a:solidFill>
                <a:latin typeface="Arial Narrow" panose="020B0606020202030204" pitchFamily="34" charset="0"/>
              </a:rPr>
              <a:t>XPT</a:t>
            </a:r>
            <a:endParaRPr lang="ru-RU" altLang="ru-RU" sz="54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6149" name="Picture 5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6858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>
            <a:hlinkClick r:id="" action="ppaction://media"/>
          </p:cNvPr>
          <p:cNvPicPr>
            <a:picLocks noChangeAspect="1" noChangeArrowheads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6775" y="710088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13" fill="hold"/>
                                        <p:tgtEl>
                                          <p:spTgt spid="61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3413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955" fill="hold"/>
                                        <p:tgtEl>
                                          <p:spTgt spid="61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49"/>
                </p:tgtEl>
              </p:cMediaNode>
            </p:audio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5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XP2000_HT94_Sydney_19-2-9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569325" cy="572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147638" y="6021388"/>
            <a:ext cx="873027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5400" b="1" dirty="0">
                <a:solidFill>
                  <a:srgbClr val="FF0000"/>
                </a:solidFill>
                <a:latin typeface="Arial Narrow" panose="020B0606020202030204" pitchFamily="34" charset="0"/>
              </a:rPr>
              <a:t>Высокоскоростной поезд </a:t>
            </a:r>
            <a:r>
              <a:rPr lang="en-US" altLang="ru-RU" sz="5400" b="1" dirty="0">
                <a:solidFill>
                  <a:srgbClr val="FF0000"/>
                </a:solidFill>
                <a:latin typeface="Arial Narrow" panose="020B0606020202030204" pitchFamily="34" charset="0"/>
              </a:rPr>
              <a:t>XPT</a:t>
            </a:r>
            <a:endParaRPr lang="ru-RU" altLang="ru-RU" sz="54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50181" name="Picture 5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6858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182" name="Picture 6">
            <a:hlinkClick r:id="" action="ppaction://media"/>
          </p:cNvPr>
          <p:cNvPicPr>
            <a:picLocks noChangeAspect="1" noChangeArrowheads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6775" y="710088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95" fill="hold"/>
                                        <p:tgtEl>
                                          <p:spTgt spid="5018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995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955" fill="hold"/>
                                        <p:tgtEl>
                                          <p:spTgt spid="5018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0181"/>
                </p:tgtEl>
              </p:cMediaNode>
            </p:audio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018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tgvtonnerre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2" b="3543"/>
          <a:stretch>
            <a:fillRect/>
          </a:stretch>
        </p:blipFill>
        <p:spPr bwMode="auto">
          <a:xfrm>
            <a:off x="539750" y="333375"/>
            <a:ext cx="8129588" cy="5773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34925" y="6091238"/>
            <a:ext cx="879439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5400" b="1" dirty="0">
                <a:solidFill>
                  <a:srgbClr val="FF0000"/>
                </a:solidFill>
                <a:latin typeface="Arial Narrow" panose="020B0606020202030204" pitchFamily="34" charset="0"/>
              </a:rPr>
              <a:t>Высокоскоростной поезд </a:t>
            </a:r>
            <a:r>
              <a:rPr lang="en-AU" altLang="ru-RU" sz="5400" b="1" dirty="0">
                <a:solidFill>
                  <a:srgbClr val="FF0000"/>
                </a:solidFill>
                <a:latin typeface="Arial Narrow" panose="020B0606020202030204" pitchFamily="34" charset="0"/>
              </a:rPr>
              <a:t>TGV</a:t>
            </a:r>
            <a:endParaRPr lang="ru-RU" altLang="ru-RU" sz="54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24581" name="Picture 5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6858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2" name="Picture 6">
            <a:hlinkClick r:id="" action="ppaction://media"/>
          </p:cNvPr>
          <p:cNvPicPr>
            <a:picLocks noChangeAspect="1" noChangeArrowheads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6775" y="710088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20" fill="hold"/>
                                        <p:tgtEl>
                                          <p:spTgt spid="2458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332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955" fill="hold"/>
                                        <p:tgtEl>
                                          <p:spTgt spid="2458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581"/>
                </p:tgtEl>
              </p:cMediaNode>
            </p:audio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58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tgv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620713"/>
            <a:ext cx="8637587" cy="5386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34925" y="6091238"/>
            <a:ext cx="879439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5400" b="1" dirty="0">
                <a:solidFill>
                  <a:srgbClr val="FF0000"/>
                </a:solidFill>
                <a:latin typeface="Arial Narrow" panose="020B0606020202030204" pitchFamily="34" charset="0"/>
              </a:rPr>
              <a:t>Высокоскоростной поезд </a:t>
            </a:r>
            <a:r>
              <a:rPr lang="en-AU" altLang="ru-RU" sz="5400" b="1" dirty="0">
                <a:solidFill>
                  <a:srgbClr val="FF0000"/>
                </a:solidFill>
                <a:latin typeface="Arial Narrow" panose="020B0606020202030204" pitchFamily="34" charset="0"/>
              </a:rPr>
              <a:t>TGV</a:t>
            </a:r>
            <a:endParaRPr lang="ru-RU" altLang="ru-RU" sz="54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25605" name="Picture 5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6858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6" name="Picture 6">
            <a:hlinkClick r:id="" action="ppaction://media"/>
          </p:cNvPr>
          <p:cNvPicPr>
            <a:picLocks noChangeAspect="1" noChangeArrowheads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6775" y="710088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39" fill="hold"/>
                                        <p:tgtEl>
                                          <p:spTgt spid="2560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739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955" fill="hold"/>
                                        <p:tgtEl>
                                          <p:spTgt spid="2560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605"/>
                </p:tgtEl>
              </p:cMediaNode>
            </p:audio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60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32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96975"/>
            <a:ext cx="8820150" cy="3689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2916238" y="5589588"/>
            <a:ext cx="315983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6000" b="1" dirty="0" err="1">
                <a:solidFill>
                  <a:srgbClr val="FF0000"/>
                </a:solidFill>
                <a:latin typeface="Arial Narrow" panose="020B0606020202030204" pitchFamily="34" charset="0"/>
              </a:rPr>
              <a:t>Евростар</a:t>
            </a:r>
            <a:endParaRPr lang="ru-RU" altLang="ru-RU" sz="60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28676" name="Picture 4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6858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7" name="Picture 5">
            <a:hlinkClick r:id="" action="ppaction://media"/>
          </p:cNvPr>
          <p:cNvPicPr>
            <a:picLocks noChangeAspect="1" noChangeArrowheads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6775" y="710088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78" fill="hold"/>
                                        <p:tgtEl>
                                          <p:spTgt spid="2867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578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955" fill="hold"/>
                                        <p:tgtEl>
                                          <p:spTgt spid="2867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676"/>
                </p:tgtEl>
              </p:cMediaNode>
            </p:audio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67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e4b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22"/>
          <a:stretch>
            <a:fillRect/>
          </a:stretch>
        </p:blipFill>
        <p:spPr bwMode="auto">
          <a:xfrm>
            <a:off x="468313" y="260350"/>
            <a:ext cx="8207375" cy="5627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0" y="5949950"/>
            <a:ext cx="91440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altLang="ru-RU" sz="6000" b="1" dirty="0">
                <a:solidFill>
                  <a:srgbClr val="FF0000"/>
                </a:solidFill>
                <a:latin typeface="Arial Narrow" panose="020B0606020202030204" pitchFamily="34" charset="0"/>
              </a:rPr>
              <a:t>Пассажирский экспресс</a:t>
            </a:r>
          </a:p>
        </p:txBody>
      </p:sp>
      <p:pic>
        <p:nvPicPr>
          <p:cNvPr id="35844" name="Picture 4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6858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5" name="Picture 5">
            <a:hlinkClick r:id="" action="ppaction://media"/>
          </p:cNvPr>
          <p:cNvPicPr>
            <a:picLocks noChangeAspect="1" noChangeArrowheads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6775" y="710088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36" fill="hold"/>
                                        <p:tgtEl>
                                          <p:spTgt spid="358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136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955" fill="hold"/>
                                        <p:tgtEl>
                                          <p:spTgt spid="358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844"/>
                </p:tgtEl>
              </p:cMediaNode>
            </p:audio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84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ic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8424863" cy="561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0" y="5876925"/>
            <a:ext cx="91440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altLang="ru-RU" sz="6000" b="1" dirty="0">
                <a:solidFill>
                  <a:srgbClr val="FF0000"/>
                </a:solidFill>
                <a:latin typeface="Arial Narrow" panose="020B0606020202030204" pitchFamily="34" charset="0"/>
              </a:rPr>
              <a:t>Междугородний</a:t>
            </a:r>
            <a:r>
              <a:rPr lang="en-AU" altLang="ru-RU" sz="6000" b="1" dirty="0">
                <a:solidFill>
                  <a:srgbClr val="FF0000"/>
                </a:solidFill>
                <a:latin typeface="Arial Narrow" panose="020B0606020202030204" pitchFamily="34" charset="0"/>
              </a:rPr>
              <a:t> </a:t>
            </a:r>
            <a:r>
              <a:rPr lang="ru-RU" altLang="ru-RU" sz="6000" b="1" dirty="0">
                <a:solidFill>
                  <a:srgbClr val="FF0000"/>
                </a:solidFill>
                <a:latin typeface="Arial Narrow" panose="020B0606020202030204" pitchFamily="34" charset="0"/>
              </a:rPr>
              <a:t>экспресс</a:t>
            </a:r>
          </a:p>
        </p:txBody>
      </p:sp>
      <p:pic>
        <p:nvPicPr>
          <p:cNvPr id="39940" name="Picture 4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6858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1" name="Picture 5">
            <a:hlinkClick r:id="" action="ppaction://media"/>
          </p:cNvPr>
          <p:cNvPicPr>
            <a:picLocks noChangeAspect="1" noChangeArrowheads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6775" y="710088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66" fill="hold"/>
                                        <p:tgtEl>
                                          <p:spTgt spid="399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66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955" fill="hold"/>
                                        <p:tgtEl>
                                          <p:spTgt spid="399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940"/>
                </p:tgtEl>
              </p:cMediaNode>
            </p:audio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941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sokol-trials-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8424863" cy="536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3563938" y="5876925"/>
            <a:ext cx="2125903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6000" b="1" dirty="0">
                <a:solidFill>
                  <a:srgbClr val="FF0000"/>
                </a:solidFill>
                <a:latin typeface="Arial Narrow" panose="020B0606020202030204" pitchFamily="34" charset="0"/>
              </a:rPr>
              <a:t>Сокол</a:t>
            </a:r>
          </a:p>
        </p:txBody>
      </p:sp>
      <p:pic>
        <p:nvPicPr>
          <p:cNvPr id="44036" name="Picture 4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6858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7" name="Picture 5">
            <a:hlinkClick r:id="" action="ppaction://media"/>
          </p:cNvPr>
          <p:cNvPicPr>
            <a:picLocks noChangeAspect="1" noChangeArrowheads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6775" y="710088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" fill="hold"/>
                                        <p:tgtEl>
                                          <p:spTgt spid="440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955" fill="hold"/>
                                        <p:tgtEl>
                                          <p:spTgt spid="440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036"/>
                </p:tgtEl>
              </p:cMediaNode>
            </p:audio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037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fin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7513" y="73025"/>
            <a:ext cx="5692775" cy="609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2484438" y="6043613"/>
            <a:ext cx="371287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6000" b="1" dirty="0" err="1">
                <a:solidFill>
                  <a:srgbClr val="FF0000"/>
                </a:solidFill>
                <a:latin typeface="Arial Narrow" panose="020B0606020202030204" pitchFamily="34" charset="0"/>
              </a:rPr>
              <a:t>Пендолино</a:t>
            </a:r>
            <a:endParaRPr lang="ru-RU" altLang="ru-RU" sz="60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47108" name="Picture 4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6858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109" name="Picture 5">
            <a:hlinkClick r:id="" action="ppaction://media"/>
          </p:cNvPr>
          <p:cNvPicPr>
            <a:picLocks noChangeAspect="1" noChangeArrowheads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6775" y="710088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95" fill="hold"/>
                                        <p:tgtEl>
                                          <p:spTgt spid="4710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695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955" fill="hold"/>
                                        <p:tgtEl>
                                          <p:spTgt spid="4710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108"/>
                </p:tgtEl>
              </p:cMediaNode>
            </p:audio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109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x200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88913"/>
            <a:ext cx="6121400" cy="581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3635375" y="5943600"/>
            <a:ext cx="2010487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AU" altLang="ru-RU" sz="6000" b="1" dirty="0">
                <a:solidFill>
                  <a:srgbClr val="FF0000"/>
                </a:solidFill>
                <a:latin typeface="Arial Narrow" panose="020B0606020202030204" pitchFamily="34" charset="0"/>
              </a:rPr>
              <a:t>X2000</a:t>
            </a:r>
            <a:endParaRPr lang="ru-RU" altLang="ru-RU" sz="60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53252" name="Picture 4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5688" y="6858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253" name="Picture 5">
            <a:hlinkClick r:id="" action="ppaction://media"/>
          </p:cNvPr>
          <p:cNvPicPr>
            <a:picLocks noChangeAspect="1" noChangeArrowheads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6775" y="710088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71" fill="hold"/>
                                        <p:tgtEl>
                                          <p:spTgt spid="532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671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955" fill="hold"/>
                                        <p:tgtEl>
                                          <p:spTgt spid="532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252"/>
                </p:tgtEl>
              </p:cMediaNode>
            </p:audio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25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mallard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476250"/>
            <a:ext cx="7920038" cy="539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467" name="Text Box 3"/>
          <p:cNvSpPr txBox="1">
            <a:spLocks noChangeArrowheads="1"/>
          </p:cNvSpPr>
          <p:nvPr/>
        </p:nvSpPr>
        <p:spPr bwMode="auto">
          <a:xfrm>
            <a:off x="3059113" y="5943600"/>
            <a:ext cx="299953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6000" b="1" dirty="0" err="1">
                <a:solidFill>
                  <a:srgbClr val="FF0000"/>
                </a:solidFill>
                <a:latin typeface="Arial Narrow" panose="020B0606020202030204" pitchFamily="34" charset="0"/>
              </a:rPr>
              <a:t>Маллард</a:t>
            </a:r>
            <a:endParaRPr lang="ru-RU" altLang="ru-RU" sz="60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62468" name="Picture 4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6858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469" name="Picture 5">
            <a:hlinkClick r:id="" action="ppaction://media"/>
          </p:cNvPr>
          <p:cNvPicPr>
            <a:picLocks noChangeAspect="1" noChangeArrowheads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6775" y="710088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71" fill="hold"/>
                                        <p:tgtEl>
                                          <p:spTgt spid="624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671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955" fill="hold"/>
                                        <p:tgtEl>
                                          <p:spTgt spid="624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2468"/>
                </p:tgtEl>
              </p:cMediaNode>
            </p:audio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246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AU" alt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AU" alt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31</Words>
  <Application>Microsoft Office PowerPoint</Application>
  <PresentationFormat>Экран (4:3)</PresentationFormat>
  <Paragraphs>16</Paragraphs>
  <Slides>16</Slides>
  <Notes>0</Notes>
  <HiddenSlides>0</HiddenSlides>
  <MMClips>31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Arial Narrow</vt:lpstr>
      <vt:lpstr>Times New Roman</vt:lpstr>
      <vt:lpstr>Оформление по умолчанию</vt:lpstr>
      <vt:lpstr>поезда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Поезда 15</dc:title>
  <dc:creator>Лена Никитина</dc:creator>
  <cp:lastModifiedBy>Olga</cp:lastModifiedBy>
  <cp:revision>14</cp:revision>
  <dcterms:created xsi:type="dcterms:W3CDTF">2001-06-29T01:15:08Z</dcterms:created>
  <dcterms:modified xsi:type="dcterms:W3CDTF">2021-11-28T19:47:25Z</dcterms:modified>
</cp:coreProperties>
</file>