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58" r:id="rId5"/>
    <p:sldId id="298" r:id="rId6"/>
    <p:sldId id="260" r:id="rId7"/>
    <p:sldId id="261" r:id="rId8"/>
    <p:sldId id="294" r:id="rId9"/>
    <p:sldId id="295" r:id="rId10"/>
    <p:sldId id="264" r:id="rId11"/>
    <p:sldId id="265" r:id="rId12"/>
    <p:sldId id="266" r:id="rId13"/>
    <p:sldId id="267" r:id="rId14"/>
    <p:sldId id="268" r:id="rId15"/>
    <p:sldId id="287" r:id="rId16"/>
    <p:sldId id="289" r:id="rId17"/>
    <p:sldId id="290" r:id="rId18"/>
    <p:sldId id="291" r:id="rId19"/>
    <p:sldId id="299" r:id="rId20"/>
    <p:sldId id="292" r:id="rId21"/>
    <p:sldId id="300" r:id="rId22"/>
    <p:sldId id="301" r:id="rId23"/>
    <p:sldId id="293" r:id="rId24"/>
    <p:sldId id="286" r:id="rId25"/>
    <p:sldId id="285" r:id="rId26"/>
    <p:sldId id="277" r:id="rId27"/>
    <p:sldId id="278" r:id="rId28"/>
    <p:sldId id="279" r:id="rId29"/>
    <p:sldId id="280" r:id="rId30"/>
    <p:sldId id="283" r:id="rId31"/>
    <p:sldId id="281" r:id="rId32"/>
    <p:sldId id="282" r:id="rId33"/>
    <p:sldId id="269" r:id="rId34"/>
    <p:sldId id="270" r:id="rId35"/>
    <p:sldId id="284" r:id="rId36"/>
    <p:sldId id="271" r:id="rId37"/>
    <p:sldId id="272" r:id="rId38"/>
    <p:sldId id="273" r:id="rId39"/>
    <p:sldId id="274" r:id="rId40"/>
    <p:sldId id="275" r:id="rId41"/>
    <p:sldId id="302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2886094"/>
          </a:xfrm>
        </p:spPr>
        <p:txBody>
          <a:bodyPr/>
          <a:lstStyle/>
          <a:p>
            <a:r>
              <a:rPr lang="ru-RU" dirty="0" smtClean="0"/>
              <a:t>Алгоритмы </a:t>
            </a:r>
            <a:r>
              <a:rPr lang="ru-RU" smtClean="0"/>
              <a:t>решения заданий ОГЭ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«Географические явления и процессы в геосферах»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Учитель географии </a:t>
            </a:r>
          </a:p>
          <a:p>
            <a:r>
              <a:rPr lang="ru-RU" dirty="0" err="1" smtClean="0"/>
              <a:t>Загородняя</a:t>
            </a:r>
            <a:r>
              <a:rPr lang="ru-RU" dirty="0" smtClean="0"/>
              <a:t> Татьяна Акимовна</a:t>
            </a:r>
          </a:p>
          <a:p>
            <a:r>
              <a:rPr lang="ru-RU" dirty="0" smtClean="0"/>
              <a:t>Лицей №1 Г. Славянск на Кубани</a:t>
            </a:r>
          </a:p>
          <a:p>
            <a:r>
              <a:rPr lang="ru-RU" dirty="0" smtClean="0"/>
              <a:t> Краснодарский край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geo-oge.sdamgia.ru/get_file?id=255&amp;png=1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500042"/>
            <a:ext cx="8001056" cy="5929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Синоптическая карта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Географическая карта, на которую цифрами и символами нанесены результаты наблюдений на сети метеорологических станций в определенные моменты времени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4000" dirty="0" smtClean="0"/>
              <a:t>Синоптические карты могут основываться на спутниковых или радиолокационных снимках, записях измерительных приборов на метеорологических станциях и компьютерном анализе.</a:t>
            </a:r>
          </a:p>
          <a:p>
            <a:endParaRPr lang="ru-RU" sz="4000" dirty="0" smtClean="0"/>
          </a:p>
          <a:p>
            <a:r>
              <a:rPr lang="ru-RU" sz="4000" dirty="0" smtClean="0"/>
              <a:t>Их анализ является основной операцией, дающей возможность для последующего прогноза погоды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выполнения задания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dirty="0" smtClean="0"/>
              <a:t>Атмосферные фронты- теплый и холодный</a:t>
            </a:r>
          </a:p>
          <a:p>
            <a:r>
              <a:rPr lang="ru-RU" sz="4800" dirty="0" smtClean="0"/>
              <a:t>Циклон</a:t>
            </a:r>
          </a:p>
          <a:p>
            <a:r>
              <a:rPr lang="ru-RU" sz="4800" dirty="0" smtClean="0"/>
              <a:t>Антициклон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3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73641" y="428625"/>
            <a:ext cx="7596717" cy="56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 lvl="0" fontAlgn="base"/>
            <a:r>
              <a:rPr lang="ru-RU" i="1" dirty="0" smtClean="0"/>
              <a:t>Изотермы</a:t>
            </a:r>
            <a:r>
              <a:rPr lang="ru-RU" dirty="0" smtClean="0"/>
              <a:t> — линии на погодной карте, в каждой точке которых сохраняется одинаковая температура.</a:t>
            </a:r>
          </a:p>
          <a:p>
            <a:pPr lvl="0" fontAlgn="base"/>
            <a:r>
              <a:rPr lang="ru-RU" i="1" dirty="0" err="1" smtClean="0"/>
              <a:t>Изотахи</a:t>
            </a:r>
            <a:r>
              <a:rPr lang="ru-RU" dirty="0" smtClean="0"/>
              <a:t> — линии на погодной карте, в каждой точке которых сохраняется одинаковая скорость ветра.</a:t>
            </a:r>
          </a:p>
          <a:p>
            <a:pPr lvl="0" fontAlgn="base"/>
            <a:r>
              <a:rPr lang="ru-RU" dirty="0" smtClean="0"/>
              <a:t>Изобары – линии , соединяющая точки с одинаковым атмосферным давлением.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Погода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Состояние  нижних слоев атмосферы в данном месте и в данное время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Метеорологические элементы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1.температура воздуха</a:t>
            </a:r>
          </a:p>
          <a:p>
            <a:r>
              <a:rPr lang="ru-RU" dirty="0" smtClean="0"/>
              <a:t>2. атмосферное давление</a:t>
            </a:r>
          </a:p>
          <a:p>
            <a:r>
              <a:rPr lang="ru-RU" dirty="0" smtClean="0"/>
              <a:t>3. ветер</a:t>
            </a:r>
          </a:p>
          <a:p>
            <a:r>
              <a:rPr lang="ru-RU" dirty="0" smtClean="0"/>
              <a:t>4.влажность воздуха</a:t>
            </a:r>
          </a:p>
          <a:p>
            <a:r>
              <a:rPr lang="ru-RU" dirty="0" smtClean="0"/>
              <a:t>5.облачность</a:t>
            </a:r>
          </a:p>
          <a:p>
            <a:r>
              <a:rPr lang="ru-RU" dirty="0" smtClean="0"/>
              <a:t>6.атмосферные осадки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Солнечные лучи ,падая на земную поверхность ,нагревают ее, а затем от нагретой воды и суши прогревается воздух нижнего слоя атмосферы – тропосферы.</a:t>
            </a:r>
          </a:p>
          <a:p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d3a/000f8a11-44f16de5/img2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642918"/>
            <a:ext cx="7929617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Ночной бриз дует с суши на озеро 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66"/>
            <a:ext cx="7929618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d3a/000f8a11-44f16de5/img2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64141" y="714375"/>
            <a:ext cx="7215717" cy="541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d3a/000f8a11-44f16de5/img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642918"/>
            <a:ext cx="814393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1266" y="500063"/>
            <a:ext cx="7501467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8891" y="571500"/>
            <a:ext cx="7406217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14393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8891" y="571500"/>
            <a:ext cx="7406217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572528" cy="2286016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dirty="0" smtClean="0"/>
              <a:t>Красная линия с полукружиями на одной стороне обозначает теплый фронт. Сторона, на которой они расположены, указывает на направление движения теплого фронта.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wikihow.com/images/thumb/1/1e/Read-a-Weather-Map-Step-11.jpg/v4-728px-Read-a-Weather-Map-Step-1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428868"/>
            <a:ext cx="8286808" cy="4071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6516" y="642938"/>
            <a:ext cx="7310967" cy="548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Синие линии с треугольниками на одной стороне используются на картах погоды для изображения холодных фронтов. Вершины треугольников указывают направление, в котором движется холодный фронт</a:t>
            </a:r>
            <a:endParaRPr lang="ru-RU" sz="2800" dirty="0"/>
          </a:p>
        </p:txBody>
      </p:sp>
      <p:pic>
        <p:nvPicPr>
          <p:cNvPr id="4" name="Содержимое 3" descr="https://www.wikihow.com/images/thumb/5/53/Read-a-Weather-Map-Step-10.jpg/v4-728px-Read-a-Weather-Map-Step-1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3214686"/>
            <a:ext cx="7786742" cy="328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Полукруги с одной стороны и треугольники с другой указывают на то, что фронт не двигается ни в каком направлении.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wikihow.com/images/thumb/c/c8/Read-a-Weather-Map-Step-13.jpg/v4-728px-Read-a-Weather-Map-Step-1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2498180"/>
            <a:ext cx="7572428" cy="3931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73641" y="428625"/>
            <a:ext cx="7596717" cy="56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1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8891" y="571500"/>
            <a:ext cx="7406217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1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1266" y="500063"/>
            <a:ext cx="7501467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1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1266" y="500063"/>
            <a:ext cx="7501467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1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6516" y="642938"/>
            <a:ext cx="7310967" cy="548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1266" y="500063"/>
            <a:ext cx="7501467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8891" y="571500"/>
            <a:ext cx="7406217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15370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001055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8891" y="571500"/>
            <a:ext cx="7406217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1266" y="500063"/>
            <a:ext cx="7501467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813/000ed522-9c64ee4f/img2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6516" y="642938"/>
            <a:ext cx="7310967" cy="548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https://ds04.infourok.ru/uploads/ex/0813/000ed522-9c64ee4f/img30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625" y="428605"/>
            <a:ext cx="3643313" cy="3473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https://ds04.infourok.ru/uploads/ex/0813/000ed522-9c64ee4f/img29.jp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348706"/>
            <a:ext cx="4038600" cy="4080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geo-oge.sdamgia.ru/get_file?id=255&amp;png=1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7786742" cy="578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 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Какой из перечисленных городов, показанных на карте, находится в зоне действия циклона?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1) Архангельск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2) Омск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3) Новосибирск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4) Иркутск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Какой из перечисленных городов, показанных на карте, находится в зоне действия антициклона?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1) Архангельск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2) Омск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3) Магадан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4) Якутск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geo-oge.sdamgia.ru/get_file?id=266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714356"/>
            <a:ext cx="828680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Карта погоды составлена на 18 апреля. В каком из показанных на карте городов на следующий день наиболее вероятно существенное потепление?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Калининград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Курган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Нижний Новгород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Благовещенск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 algn="ctr"/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Спасибо за внимание.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263</Words>
  <PresentationFormat>Экран (4:3)</PresentationFormat>
  <Paragraphs>51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Алгоритмы решения заданий ОГЭ «Географические явления и процессы в геосферах»</vt:lpstr>
      <vt:lpstr>Слайд 2</vt:lpstr>
      <vt:lpstr>Синоптическая карта</vt:lpstr>
      <vt:lpstr>Слайд 4</vt:lpstr>
      <vt:lpstr>Для выполнения задания</vt:lpstr>
      <vt:lpstr>Слайд 6</vt:lpstr>
      <vt:lpstr>Слайд 7</vt:lpstr>
      <vt:lpstr>Погода</vt:lpstr>
      <vt:lpstr>Метеорологические элементы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Красная линия с полукружиями на одной стороне обозначает теплый фронт. Сторона, на которой они расположены, указывает на направление движения теплого фронта. </vt:lpstr>
      <vt:lpstr>Слайд 20</vt:lpstr>
      <vt:lpstr>Синие линии с треугольниками на одной стороне используются на картах погоды для изображения холодных фронтов. Вершины треугольников указывают направление, в котором движется холодный фронт</vt:lpstr>
      <vt:lpstr>Полукруги с одной стороны и треугольники с другой указывают на то, что фронт не двигается ни в каком направлении. 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ASUS</cp:lastModifiedBy>
  <cp:revision>34</cp:revision>
  <dcterms:created xsi:type="dcterms:W3CDTF">2022-01-14T19:54:02Z</dcterms:created>
  <dcterms:modified xsi:type="dcterms:W3CDTF">2022-01-19T18:24:48Z</dcterms:modified>
</cp:coreProperties>
</file>