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9A81419-E4EE-4D26-BF2C-745AC0BBAE07}" v="133" dt="2025-11-12T08:51:16.37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7" d="100"/>
          <a:sy n="107" d="100"/>
        </p:scale>
        <p:origin x="77" y="1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Лидия Грязева" userId="b851bc60fb2c8ab0" providerId="LiveId" clId="{3C6A9E44-1061-4C2A-9E92-06CF7A3A946B}"/>
    <pc:docChg chg="undo custSel addSld modSld">
      <pc:chgData name="Лидия Грязева" userId="b851bc60fb2c8ab0" providerId="LiveId" clId="{3C6A9E44-1061-4C2A-9E92-06CF7A3A946B}" dt="2025-11-12T08:54:38.842" v="263" actId="26606"/>
      <pc:docMkLst>
        <pc:docMk/>
      </pc:docMkLst>
      <pc:sldChg chg="addSp delSp modSp new mod setBg">
        <pc:chgData name="Лидия Грязева" userId="b851bc60fb2c8ab0" providerId="LiveId" clId="{3C6A9E44-1061-4C2A-9E92-06CF7A3A946B}" dt="2025-11-12T08:42:39.194" v="240" actId="1076"/>
        <pc:sldMkLst>
          <pc:docMk/>
          <pc:sldMk cId="921446295" sldId="256"/>
        </pc:sldMkLst>
        <pc:spChg chg="add mod">
          <ac:chgData name="Лидия Грязева" userId="b851bc60fb2c8ab0" providerId="LiveId" clId="{3C6A9E44-1061-4C2A-9E92-06CF7A3A946B}" dt="2025-11-12T08:42:37.393" v="239" actId="20577"/>
          <ac:spMkLst>
            <pc:docMk/>
            <pc:sldMk cId="921446295" sldId="256"/>
            <ac:spMk id="3" creationId="{90879B13-C786-23FE-918A-7659464BC4C6}"/>
          </ac:spMkLst>
        </pc:spChg>
        <pc:spChg chg="add del">
          <ac:chgData name="Лидия Грязева" userId="b851bc60fb2c8ab0" providerId="LiveId" clId="{3C6A9E44-1061-4C2A-9E92-06CF7A3A946B}" dt="2025-11-12T07:44:09.661" v="8" actId="26606"/>
          <ac:spMkLst>
            <pc:docMk/>
            <pc:sldMk cId="921446295" sldId="256"/>
            <ac:spMk id="8" creationId="{4BC99CB9-DDAD-44A2-8A1C-E3AF4E72DF5C}"/>
          </ac:spMkLst>
        </pc:spChg>
        <pc:spChg chg="add del">
          <ac:chgData name="Лидия Грязева" userId="b851bc60fb2c8ab0" providerId="LiveId" clId="{3C6A9E44-1061-4C2A-9E92-06CF7A3A946B}" dt="2025-11-12T07:43:53.475" v="5" actId="26606"/>
          <ac:spMkLst>
            <pc:docMk/>
            <pc:sldMk cId="921446295" sldId="256"/>
            <ac:spMk id="20" creationId="{4BC99CB9-DDAD-44A2-8A1C-E3AF4E72DF5C}"/>
          </ac:spMkLst>
        </pc:spChg>
        <pc:spChg chg="add del">
          <ac:chgData name="Лидия Грязева" userId="b851bc60fb2c8ab0" providerId="LiveId" clId="{3C6A9E44-1061-4C2A-9E92-06CF7A3A946B}" dt="2025-11-12T07:43:53.475" v="5" actId="26606"/>
          <ac:spMkLst>
            <pc:docMk/>
            <pc:sldMk cId="921446295" sldId="256"/>
            <ac:spMk id="22" creationId="{64053CBF-3932-45FF-8285-EE5146085F3A}"/>
          </ac:spMkLst>
        </pc:spChg>
        <pc:spChg chg="add del">
          <ac:chgData name="Лидия Грязева" userId="b851bc60fb2c8ab0" providerId="LiveId" clId="{3C6A9E44-1061-4C2A-9E92-06CF7A3A946B}" dt="2025-11-12T07:44:09.642" v="7" actId="26606"/>
          <ac:spMkLst>
            <pc:docMk/>
            <pc:sldMk cId="921446295" sldId="256"/>
            <ac:spMk id="36" creationId="{4BC99CB9-DDAD-44A2-8A1C-E3AF4E72DF5C}"/>
          </ac:spMkLst>
        </pc:spChg>
        <pc:spChg chg="add del">
          <ac:chgData name="Лидия Грязева" userId="b851bc60fb2c8ab0" providerId="LiveId" clId="{3C6A9E44-1061-4C2A-9E92-06CF7A3A946B}" dt="2025-11-12T07:44:09.642" v="7" actId="26606"/>
          <ac:spMkLst>
            <pc:docMk/>
            <pc:sldMk cId="921446295" sldId="256"/>
            <ac:spMk id="37" creationId="{1561AEE4-4E38-4BAC-976D-E0DE523FC5D1}"/>
          </ac:spMkLst>
        </pc:spChg>
        <pc:spChg chg="add del">
          <ac:chgData name="Лидия Грязева" userId="b851bc60fb2c8ab0" providerId="LiveId" clId="{3C6A9E44-1061-4C2A-9E92-06CF7A3A946B}" dt="2025-11-12T08:41:47.403" v="189" actId="26606"/>
          <ac:spMkLst>
            <pc:docMk/>
            <pc:sldMk cId="921446295" sldId="256"/>
            <ac:spMk id="46" creationId="{4BC99CB9-DDAD-44A2-8A1C-E3AF4E72DF5C}"/>
          </ac:spMkLst>
        </pc:spChg>
        <pc:spChg chg="add del">
          <ac:chgData name="Лидия Грязева" userId="b851bc60fb2c8ab0" providerId="LiveId" clId="{3C6A9E44-1061-4C2A-9E92-06CF7A3A946B}" dt="2025-11-12T08:41:47.403" v="189" actId="26606"/>
          <ac:spMkLst>
            <pc:docMk/>
            <pc:sldMk cId="921446295" sldId="256"/>
            <ac:spMk id="47" creationId="{64053CBF-3932-45FF-8285-EE5146085F3A}"/>
          </ac:spMkLst>
        </pc:spChg>
        <pc:spChg chg="add del">
          <ac:chgData name="Лидия Грязева" userId="b851bc60fb2c8ab0" providerId="LiveId" clId="{3C6A9E44-1061-4C2A-9E92-06CF7A3A946B}" dt="2025-11-12T08:42:00.203" v="194" actId="26606"/>
          <ac:spMkLst>
            <pc:docMk/>
            <pc:sldMk cId="921446295" sldId="256"/>
            <ac:spMk id="55" creationId="{3ECBE1F1-D69B-4AFA-ABD5-8E41720EF6DE}"/>
          </ac:spMkLst>
        </pc:spChg>
        <pc:spChg chg="add del">
          <ac:chgData name="Лидия Грязева" userId="b851bc60fb2c8ab0" providerId="LiveId" clId="{3C6A9E44-1061-4C2A-9E92-06CF7A3A946B}" dt="2025-11-12T08:42:00.203" v="194" actId="26606"/>
          <ac:spMkLst>
            <pc:docMk/>
            <pc:sldMk cId="921446295" sldId="256"/>
            <ac:spMk id="57" creationId="{603A6265-E10C-4B85-9C20-E75FCAF9CC63}"/>
          </ac:spMkLst>
        </pc:spChg>
        <pc:spChg chg="add del">
          <ac:chgData name="Лидия Грязева" userId="b851bc60fb2c8ab0" providerId="LiveId" clId="{3C6A9E44-1061-4C2A-9E92-06CF7A3A946B}" dt="2025-11-12T08:42:00.193" v="193" actId="26606"/>
          <ac:spMkLst>
            <pc:docMk/>
            <pc:sldMk cId="921446295" sldId="256"/>
            <ac:spMk id="62" creationId="{327D73B4-9F5C-4A64-A179-51B9500CB8B5}"/>
          </ac:spMkLst>
        </pc:spChg>
        <pc:spChg chg="add del">
          <ac:chgData name="Лидия Грязева" userId="b851bc60fb2c8ab0" providerId="LiveId" clId="{3C6A9E44-1061-4C2A-9E92-06CF7A3A946B}" dt="2025-11-12T08:42:00.193" v="193" actId="26606"/>
          <ac:spMkLst>
            <pc:docMk/>
            <pc:sldMk cId="921446295" sldId="256"/>
            <ac:spMk id="64" creationId="{C1F06963-6374-4B48-844F-071A9BAAAE02}"/>
          </ac:spMkLst>
        </pc:spChg>
        <pc:spChg chg="add del">
          <ac:chgData name="Лидия Грязева" userId="b851bc60fb2c8ab0" providerId="LiveId" clId="{3C6A9E44-1061-4C2A-9E92-06CF7A3A946B}" dt="2025-11-12T08:42:00.193" v="193" actId="26606"/>
          <ac:spMkLst>
            <pc:docMk/>
            <pc:sldMk cId="921446295" sldId="256"/>
            <ac:spMk id="66" creationId="{6CB927A4-E432-4310-9CD5-E89FF5063179}"/>
          </ac:spMkLst>
        </pc:spChg>
        <pc:spChg chg="add del">
          <ac:chgData name="Лидия Грязева" userId="b851bc60fb2c8ab0" providerId="LiveId" clId="{3C6A9E44-1061-4C2A-9E92-06CF7A3A946B}" dt="2025-11-12T08:42:00.193" v="193" actId="26606"/>
          <ac:spMkLst>
            <pc:docMk/>
            <pc:sldMk cId="921446295" sldId="256"/>
            <ac:spMk id="68" creationId="{1453BF6C-B012-48B7-B4E8-6D7AC7C27D02}"/>
          </ac:spMkLst>
        </pc:spChg>
        <pc:spChg chg="add del">
          <ac:chgData name="Лидия Грязева" userId="b851bc60fb2c8ab0" providerId="LiveId" clId="{3C6A9E44-1061-4C2A-9E92-06CF7A3A946B}" dt="2025-11-12T08:42:00.193" v="193" actId="26606"/>
          <ac:spMkLst>
            <pc:docMk/>
            <pc:sldMk cId="921446295" sldId="256"/>
            <ac:spMk id="70" creationId="{E3020543-B24B-4EC4-8FFC-8DD88EEA91A8}"/>
          </ac:spMkLst>
        </pc:spChg>
        <pc:spChg chg="add del">
          <ac:chgData name="Лидия Грязева" userId="b851bc60fb2c8ab0" providerId="LiveId" clId="{3C6A9E44-1061-4C2A-9E92-06CF7A3A946B}" dt="2025-11-12T08:42:08.161" v="196" actId="26606"/>
          <ac:spMkLst>
            <pc:docMk/>
            <pc:sldMk cId="921446295" sldId="256"/>
            <ac:spMk id="74" creationId="{04812C46-200A-4DEB-A05E-3ED6C68C2387}"/>
          </ac:spMkLst>
        </pc:spChg>
        <pc:spChg chg="add del">
          <ac:chgData name="Лидия Грязева" userId="b851bc60fb2c8ab0" providerId="LiveId" clId="{3C6A9E44-1061-4C2A-9E92-06CF7A3A946B}" dt="2025-11-12T08:42:08.161" v="196" actId="26606"/>
          <ac:spMkLst>
            <pc:docMk/>
            <pc:sldMk cId="921446295" sldId="256"/>
            <ac:spMk id="75" creationId="{D1EA859B-E555-4109-94F3-6700E046E008}"/>
          </ac:spMkLst>
        </pc:spChg>
        <pc:spChg chg="add">
          <ac:chgData name="Лидия Грязева" userId="b851bc60fb2c8ab0" providerId="LiveId" clId="{3C6A9E44-1061-4C2A-9E92-06CF7A3A946B}" dt="2025-11-12T08:42:08.161" v="196" actId="26606"/>
          <ac:spMkLst>
            <pc:docMk/>
            <pc:sldMk cId="921446295" sldId="256"/>
            <ac:spMk id="80" creationId="{04812C46-200A-4DEB-A05E-3ED6C68C2387}"/>
          </ac:spMkLst>
        </pc:spChg>
        <pc:spChg chg="add">
          <ac:chgData name="Лидия Грязева" userId="b851bc60fb2c8ab0" providerId="LiveId" clId="{3C6A9E44-1061-4C2A-9E92-06CF7A3A946B}" dt="2025-11-12T08:42:08.161" v="196" actId="26606"/>
          <ac:spMkLst>
            <pc:docMk/>
            <pc:sldMk cId="921446295" sldId="256"/>
            <ac:spMk id="82" creationId="{D1EA859B-E555-4109-94F3-6700E046E008}"/>
          </ac:spMkLst>
        </pc:spChg>
        <pc:grpChg chg="add del">
          <ac:chgData name="Лидия Грязева" userId="b851bc60fb2c8ab0" providerId="LiveId" clId="{3C6A9E44-1061-4C2A-9E92-06CF7A3A946B}" dt="2025-11-12T07:44:09.661" v="8" actId="26606"/>
          <ac:grpSpMkLst>
            <pc:docMk/>
            <pc:sldMk cId="921446295" sldId="256"/>
            <ac:grpSpMk id="10" creationId="{5C3921CD-DDE5-4B57-8FDF-B37ADE4EDAC7}"/>
          </ac:grpSpMkLst>
        </pc:grpChg>
        <pc:grpChg chg="add del">
          <ac:chgData name="Лидия Грязева" userId="b851bc60fb2c8ab0" providerId="LiveId" clId="{3C6A9E44-1061-4C2A-9E92-06CF7A3A946B}" dt="2025-11-12T07:43:53.475" v="5" actId="26606"/>
          <ac:grpSpMkLst>
            <pc:docMk/>
            <pc:sldMk cId="921446295" sldId="256"/>
            <ac:grpSpMk id="24" creationId="{2E751C04-BEA6-446B-A678-9C74819EBD4C}"/>
          </ac:grpSpMkLst>
        </pc:grpChg>
        <pc:grpChg chg="add del">
          <ac:chgData name="Лидия Грязева" userId="b851bc60fb2c8ab0" providerId="LiveId" clId="{3C6A9E44-1061-4C2A-9E92-06CF7A3A946B}" dt="2025-11-12T07:43:53.475" v="5" actId="26606"/>
          <ac:grpSpMkLst>
            <pc:docMk/>
            <pc:sldMk cId="921446295" sldId="256"/>
            <ac:grpSpMk id="30" creationId="{B63ACBA3-DEFD-4C6D-BBA0-64468FA99C2D}"/>
          </ac:grpSpMkLst>
        </pc:grpChg>
        <pc:grpChg chg="add del">
          <ac:chgData name="Лидия Грязева" userId="b851bc60fb2c8ab0" providerId="LiveId" clId="{3C6A9E44-1061-4C2A-9E92-06CF7A3A946B}" dt="2025-11-12T07:44:09.642" v="7" actId="26606"/>
          <ac:grpSpMkLst>
            <pc:docMk/>
            <pc:sldMk cId="921446295" sldId="256"/>
            <ac:grpSpMk id="38" creationId="{F0BC676B-D19A-44DB-910A-0C0E6D433979}"/>
          </ac:grpSpMkLst>
        </pc:grpChg>
        <pc:grpChg chg="add del">
          <ac:chgData name="Лидия Грязева" userId="b851bc60fb2c8ab0" providerId="LiveId" clId="{3C6A9E44-1061-4C2A-9E92-06CF7A3A946B}" dt="2025-11-12T08:41:47.403" v="189" actId="26606"/>
          <ac:grpSpMkLst>
            <pc:docMk/>
            <pc:sldMk cId="921446295" sldId="256"/>
            <ac:grpSpMk id="48" creationId="{2E751C04-BEA6-446B-A678-9C74819EBD4C}"/>
          </ac:grpSpMkLst>
        </pc:grpChg>
        <pc:grpChg chg="add del">
          <ac:chgData name="Лидия Грязева" userId="b851bc60fb2c8ab0" providerId="LiveId" clId="{3C6A9E44-1061-4C2A-9E92-06CF7A3A946B}" dt="2025-11-12T08:41:47.403" v="189" actId="26606"/>
          <ac:grpSpMkLst>
            <pc:docMk/>
            <pc:sldMk cId="921446295" sldId="256"/>
            <ac:grpSpMk id="49" creationId="{B63ACBA3-DEFD-4C6D-BBA0-64468FA99C2D}"/>
          </ac:grpSpMkLst>
        </pc:grpChg>
        <pc:picChg chg="add mod">
          <ac:chgData name="Лидия Грязева" userId="b851bc60fb2c8ab0" providerId="LiveId" clId="{3C6A9E44-1061-4C2A-9E92-06CF7A3A946B}" dt="2025-11-12T08:42:39.194" v="240" actId="1076"/>
          <ac:picMkLst>
            <pc:docMk/>
            <pc:sldMk cId="921446295" sldId="256"/>
            <ac:picMk id="51" creationId="{6237922A-7E3B-8792-5C07-347F17408084}"/>
          </ac:picMkLst>
        </pc:picChg>
        <pc:cxnChg chg="add del">
          <ac:chgData name="Лидия Грязева" userId="b851bc60fb2c8ab0" providerId="LiveId" clId="{3C6A9E44-1061-4C2A-9E92-06CF7A3A946B}" dt="2025-11-12T08:42:00.193" v="193" actId="26606"/>
          <ac:cxnSpMkLst>
            <pc:docMk/>
            <pc:sldMk cId="921446295" sldId="256"/>
            <ac:cxnSpMk id="72" creationId="{C49DA8F6-BCC1-4447-B54C-57856834B94B}"/>
          </ac:cxnSpMkLst>
        </pc:cxnChg>
      </pc:sldChg>
      <pc:sldChg chg="addSp modSp new mod setBg">
        <pc:chgData name="Лидия Грязева" userId="b851bc60fb2c8ab0" providerId="LiveId" clId="{3C6A9E44-1061-4C2A-9E92-06CF7A3A946B}" dt="2025-11-12T07:53:54.464" v="13" actId="26606"/>
        <pc:sldMkLst>
          <pc:docMk/>
          <pc:sldMk cId="731025623" sldId="257"/>
        </pc:sldMkLst>
        <pc:spChg chg="add">
          <ac:chgData name="Лидия Грязева" userId="b851bc60fb2c8ab0" providerId="LiveId" clId="{3C6A9E44-1061-4C2A-9E92-06CF7A3A946B}" dt="2025-11-12T07:53:54.464" v="13" actId="26606"/>
          <ac:spMkLst>
            <pc:docMk/>
            <pc:sldMk cId="731025623" sldId="257"/>
            <ac:spMk id="1031" creationId="{42A4FC2C-047E-45A5-965D-8E1E3BF09BC6}"/>
          </ac:spMkLst>
        </pc:spChg>
        <pc:picChg chg="add mod">
          <ac:chgData name="Лидия Грязева" userId="b851bc60fb2c8ab0" providerId="LiveId" clId="{3C6A9E44-1061-4C2A-9E92-06CF7A3A946B}" dt="2025-11-12T07:53:54.464" v="13" actId="26606"/>
          <ac:picMkLst>
            <pc:docMk/>
            <pc:sldMk cId="731025623" sldId="257"/>
            <ac:picMk id="1026" creationId="{97874D3E-3E05-7812-72B9-75D5826A8CD6}"/>
          </ac:picMkLst>
        </pc:picChg>
      </pc:sldChg>
      <pc:sldChg chg="addSp modSp new">
        <pc:chgData name="Лидия Грязева" userId="b851bc60fb2c8ab0" providerId="LiveId" clId="{3C6A9E44-1061-4C2A-9E92-06CF7A3A946B}" dt="2025-11-12T08:05:00.601" v="68" actId="1076"/>
        <pc:sldMkLst>
          <pc:docMk/>
          <pc:sldMk cId="999305862" sldId="258"/>
        </pc:sldMkLst>
        <pc:picChg chg="add mod">
          <ac:chgData name="Лидия Грязева" userId="b851bc60fb2c8ab0" providerId="LiveId" clId="{3C6A9E44-1061-4C2A-9E92-06CF7A3A946B}" dt="2025-11-12T08:04:57.874" v="66" actId="1076"/>
          <ac:picMkLst>
            <pc:docMk/>
            <pc:sldMk cId="999305862" sldId="258"/>
            <ac:picMk id="2050" creationId="{A4C6FDA7-589C-2D54-08E5-72C044E11F53}"/>
          </ac:picMkLst>
        </pc:picChg>
        <pc:picChg chg="add mod">
          <ac:chgData name="Лидия Грязева" userId="b851bc60fb2c8ab0" providerId="LiveId" clId="{3C6A9E44-1061-4C2A-9E92-06CF7A3A946B}" dt="2025-11-12T08:04:59.353" v="67" actId="1076"/>
          <ac:picMkLst>
            <pc:docMk/>
            <pc:sldMk cId="999305862" sldId="258"/>
            <ac:picMk id="2052" creationId="{2A4CB7CA-92BA-985E-A45C-C2A018F1BB33}"/>
          </ac:picMkLst>
        </pc:picChg>
        <pc:picChg chg="add mod">
          <ac:chgData name="Лидия Грязева" userId="b851bc60fb2c8ab0" providerId="LiveId" clId="{3C6A9E44-1061-4C2A-9E92-06CF7A3A946B}" dt="2025-11-12T08:05:00.601" v="68" actId="1076"/>
          <ac:picMkLst>
            <pc:docMk/>
            <pc:sldMk cId="999305862" sldId="258"/>
            <ac:picMk id="2054" creationId="{227B4E17-9DDD-D520-6BF6-EAA1FC0AE889}"/>
          </ac:picMkLst>
        </pc:picChg>
      </pc:sldChg>
      <pc:sldChg chg="addSp delSp modSp new mod setBg">
        <pc:chgData name="Лидия Грязева" userId="b851bc60fb2c8ab0" providerId="LiveId" clId="{3C6A9E44-1061-4C2A-9E92-06CF7A3A946B}" dt="2025-11-12T08:53:08.210" v="258" actId="26606"/>
        <pc:sldMkLst>
          <pc:docMk/>
          <pc:sldMk cId="713733580" sldId="259"/>
        </pc:sldMkLst>
        <pc:spChg chg="add del">
          <ac:chgData name="Лидия Грязева" userId="b851bc60fb2c8ab0" providerId="LiveId" clId="{3C6A9E44-1061-4C2A-9E92-06CF7A3A946B}" dt="2025-11-12T08:11:08.942" v="78" actId="26606"/>
          <ac:spMkLst>
            <pc:docMk/>
            <pc:sldMk cId="713733580" sldId="259"/>
            <ac:spMk id="3076" creationId="{42A4FC2C-047E-45A5-965D-8E1E3BF09BC6}"/>
          </ac:spMkLst>
        </pc:spChg>
        <pc:spChg chg="add del">
          <ac:chgData name="Лидия Грязева" userId="b851bc60fb2c8ab0" providerId="LiveId" clId="{3C6A9E44-1061-4C2A-9E92-06CF7A3A946B}" dt="2025-11-12T08:53:08.210" v="258" actId="26606"/>
          <ac:spMkLst>
            <pc:docMk/>
            <pc:sldMk cId="713733580" sldId="259"/>
            <ac:spMk id="3078" creationId="{42A4FC2C-047E-45A5-965D-8E1E3BF09BC6}"/>
          </ac:spMkLst>
        </pc:spChg>
        <pc:spChg chg="add del">
          <ac:chgData name="Лидия Грязева" userId="b851bc60fb2c8ab0" providerId="LiveId" clId="{3C6A9E44-1061-4C2A-9E92-06CF7A3A946B}" dt="2025-11-12T08:10:47.582" v="72" actId="26606"/>
          <ac:spMkLst>
            <pc:docMk/>
            <pc:sldMk cId="713733580" sldId="259"/>
            <ac:spMk id="3079" creationId="{5D9FC6AC-4A12-4825-8ABE-0732B8EF4D16}"/>
          </ac:spMkLst>
        </pc:spChg>
        <pc:spChg chg="add del">
          <ac:chgData name="Лидия Грязева" userId="b851bc60fb2c8ab0" providerId="LiveId" clId="{3C6A9E44-1061-4C2A-9E92-06CF7A3A946B}" dt="2025-11-12T08:10:52.398" v="74" actId="26606"/>
          <ac:spMkLst>
            <pc:docMk/>
            <pc:sldMk cId="713733580" sldId="259"/>
            <ac:spMk id="3081" creationId="{216BB327-7AA9-4EC5-815F-9D8E6BC53E34}"/>
          </ac:spMkLst>
        </pc:spChg>
        <pc:spChg chg="add">
          <ac:chgData name="Лидия Грязева" userId="b851bc60fb2c8ab0" providerId="LiveId" clId="{3C6A9E44-1061-4C2A-9E92-06CF7A3A946B}" dt="2025-11-12T08:53:08.210" v="258" actId="26606"/>
          <ac:spMkLst>
            <pc:docMk/>
            <pc:sldMk cId="713733580" sldId="259"/>
            <ac:spMk id="3083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3:08.210" v="258" actId="26606"/>
          <ac:spMkLst>
            <pc:docMk/>
            <pc:sldMk cId="713733580" sldId="259"/>
            <ac:spMk id="3085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3:08.210" v="258" actId="26606"/>
          <ac:spMkLst>
            <pc:docMk/>
            <pc:sldMk cId="713733580" sldId="259"/>
            <ac:spMk id="3087" creationId="{A5D2A5D1-BA0D-47D3-B051-DA7743C46E28}"/>
          </ac:spMkLst>
        </pc:spChg>
        <pc:picChg chg="add mod">
          <ac:chgData name="Лидия Грязева" userId="b851bc60fb2c8ab0" providerId="LiveId" clId="{3C6A9E44-1061-4C2A-9E92-06CF7A3A946B}" dt="2025-11-12T08:53:08.210" v="258" actId="26606"/>
          <ac:picMkLst>
            <pc:docMk/>
            <pc:sldMk cId="713733580" sldId="259"/>
            <ac:picMk id="3074" creationId="{548492C3-97ED-C0FD-07E4-F8005F0AE409}"/>
          </ac:picMkLst>
        </pc:picChg>
      </pc:sldChg>
      <pc:sldChg chg="addSp delSp modSp new mod setBg">
        <pc:chgData name="Лидия Грязева" userId="b851bc60fb2c8ab0" providerId="LiveId" clId="{3C6A9E44-1061-4C2A-9E92-06CF7A3A946B}" dt="2025-11-12T08:52:23.506" v="257" actId="26606"/>
        <pc:sldMkLst>
          <pc:docMk/>
          <pc:sldMk cId="1725345728" sldId="260"/>
        </pc:sldMkLst>
        <pc:spChg chg="add del">
          <ac:chgData name="Лидия Грязева" userId="b851bc60fb2c8ab0" providerId="LiveId" clId="{3C6A9E44-1061-4C2A-9E92-06CF7A3A946B}" dt="2025-11-12T08:15:06.998" v="91" actId="26606"/>
          <ac:spMkLst>
            <pc:docMk/>
            <pc:sldMk cId="1725345728" sldId="260"/>
            <ac:spMk id="4100" creationId="{42A4FC2C-047E-45A5-965D-8E1E3BF09BC6}"/>
          </ac:spMkLst>
        </pc:spChg>
        <pc:spChg chg="add del">
          <ac:chgData name="Лидия Грязева" userId="b851bc60fb2c8ab0" providerId="LiveId" clId="{3C6A9E44-1061-4C2A-9E92-06CF7A3A946B}" dt="2025-11-12T08:52:23.506" v="257" actId="26606"/>
          <ac:spMkLst>
            <pc:docMk/>
            <pc:sldMk cId="1725345728" sldId="260"/>
            <ac:spMk id="4102" creationId="{11B2B030-4738-4359-9E46-144B7C8BFF8B}"/>
          </ac:spMkLst>
        </pc:spChg>
        <pc:spChg chg="add del">
          <ac:chgData name="Лидия Грязева" userId="b851bc60fb2c8ab0" providerId="LiveId" clId="{3C6A9E44-1061-4C2A-9E92-06CF7A3A946B}" dt="2025-11-12T08:14:28.735" v="83" actId="26606"/>
          <ac:spMkLst>
            <pc:docMk/>
            <pc:sldMk cId="1725345728" sldId="260"/>
            <ac:spMk id="4103" creationId="{42A4FC2C-047E-45A5-965D-8E1E3BF09BC6}"/>
          </ac:spMkLst>
        </pc:spChg>
        <pc:spChg chg="add del">
          <ac:chgData name="Лидия Грязева" userId="b851bc60fb2c8ab0" providerId="LiveId" clId="{3C6A9E44-1061-4C2A-9E92-06CF7A3A946B}" dt="2025-11-12T08:52:23.506" v="257" actId="26606"/>
          <ac:spMkLst>
            <pc:docMk/>
            <pc:sldMk cId="1725345728" sldId="260"/>
            <ac:spMk id="4104" creationId="{E722B2DD-E14D-4972-9D98-5D6E61B1B2D2}"/>
          </ac:spMkLst>
        </pc:spChg>
        <pc:spChg chg="add del">
          <ac:chgData name="Лидия Грязева" userId="b851bc60fb2c8ab0" providerId="LiveId" clId="{3C6A9E44-1061-4C2A-9E92-06CF7A3A946B}" dt="2025-11-12T08:14:38.644" v="85" actId="26606"/>
          <ac:spMkLst>
            <pc:docMk/>
            <pc:sldMk cId="1725345728" sldId="260"/>
            <ac:spMk id="4105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2:23.506" v="257" actId="26606"/>
          <ac:spMkLst>
            <pc:docMk/>
            <pc:sldMk cId="1725345728" sldId="260"/>
            <ac:spMk id="4106" creationId="{2D2B266D-3625-4584-A5C3-7D3F672CFF30}"/>
          </ac:spMkLst>
        </pc:spChg>
        <pc:spChg chg="add del">
          <ac:chgData name="Лидия Грязева" userId="b851bc60fb2c8ab0" providerId="LiveId" clId="{3C6A9E44-1061-4C2A-9E92-06CF7A3A946B}" dt="2025-11-12T08:14:44.014" v="87" actId="26606"/>
          <ac:spMkLst>
            <pc:docMk/>
            <pc:sldMk cId="1725345728" sldId="260"/>
            <ac:spMk id="4108" creationId="{94087E04-C99E-4195-8EBA-1BD4C45117C9}"/>
          </ac:spMkLst>
        </pc:spChg>
        <pc:spChg chg="add del">
          <ac:chgData name="Лидия Грязева" userId="b851bc60fb2c8ab0" providerId="LiveId" clId="{3C6A9E44-1061-4C2A-9E92-06CF7A3A946B}" dt="2025-11-12T08:14:44.014" v="87" actId="26606"/>
          <ac:spMkLst>
            <pc:docMk/>
            <pc:sldMk cId="1725345728" sldId="260"/>
            <ac:spMk id="4109" creationId="{FD73501D-A515-4725-8404-1315A591A54C}"/>
          </ac:spMkLst>
        </pc:spChg>
        <pc:spChg chg="add">
          <ac:chgData name="Лидия Грязева" userId="b851bc60fb2c8ab0" providerId="LiveId" clId="{3C6A9E44-1061-4C2A-9E92-06CF7A3A946B}" dt="2025-11-12T08:52:23.506" v="257" actId="26606"/>
          <ac:spMkLst>
            <pc:docMk/>
            <pc:sldMk cId="1725345728" sldId="260"/>
            <ac:spMk id="4111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2:23.506" v="257" actId="26606"/>
          <ac:spMkLst>
            <pc:docMk/>
            <pc:sldMk cId="1725345728" sldId="260"/>
            <ac:spMk id="4113" creationId="{A5D2A5D1-BA0D-47D3-B051-DA7743C46E28}"/>
          </ac:spMkLst>
        </pc:spChg>
        <pc:grpChg chg="add del">
          <ac:chgData name="Лидия Грязева" userId="b851bc60fb2c8ab0" providerId="LiveId" clId="{3C6A9E44-1061-4C2A-9E92-06CF7A3A946B}" dt="2025-11-12T08:14:44.014" v="87" actId="26606"/>
          <ac:grpSpMkLst>
            <pc:docMk/>
            <pc:sldMk cId="1725345728" sldId="260"/>
            <ac:grpSpMk id="4110" creationId="{336EACDA-272E-4472-852A-83CAB409195F}"/>
          </ac:grpSpMkLst>
        </pc:grpChg>
        <pc:picChg chg="add mod">
          <ac:chgData name="Лидия Грязева" userId="b851bc60fb2c8ab0" providerId="LiveId" clId="{3C6A9E44-1061-4C2A-9E92-06CF7A3A946B}" dt="2025-11-12T08:52:23.506" v="257" actId="26606"/>
          <ac:picMkLst>
            <pc:docMk/>
            <pc:sldMk cId="1725345728" sldId="260"/>
            <ac:picMk id="4098" creationId="{C557630E-1C1C-4040-69AD-143B3984FF5A}"/>
          </ac:picMkLst>
        </pc:picChg>
      </pc:sldChg>
      <pc:sldChg chg="addSp modSp new mod setBg">
        <pc:chgData name="Лидия Грязева" userId="b851bc60fb2c8ab0" providerId="LiveId" clId="{3C6A9E44-1061-4C2A-9E92-06CF7A3A946B}" dt="2025-11-12T08:52:08.089" v="253" actId="26606"/>
        <pc:sldMkLst>
          <pc:docMk/>
          <pc:sldMk cId="1610242755" sldId="261"/>
        </pc:sldMkLst>
        <pc:spChg chg="add">
          <ac:chgData name="Лидия Грязева" userId="b851bc60fb2c8ab0" providerId="LiveId" clId="{3C6A9E44-1061-4C2A-9E92-06CF7A3A946B}" dt="2025-11-12T08:52:08.089" v="253" actId="26606"/>
          <ac:spMkLst>
            <pc:docMk/>
            <pc:sldMk cId="1610242755" sldId="261"/>
            <ac:spMk id="5127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2:08.089" v="253" actId="26606"/>
          <ac:spMkLst>
            <pc:docMk/>
            <pc:sldMk cId="1610242755" sldId="261"/>
            <ac:spMk id="5129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2:08.089" v="253" actId="26606"/>
          <ac:spMkLst>
            <pc:docMk/>
            <pc:sldMk cId="1610242755" sldId="261"/>
            <ac:spMk id="5131" creationId="{A5D2A5D1-BA0D-47D3-B051-DA7743C46E28}"/>
          </ac:spMkLst>
        </pc:spChg>
        <pc:picChg chg="add mod">
          <ac:chgData name="Лидия Грязева" userId="b851bc60fb2c8ab0" providerId="LiveId" clId="{3C6A9E44-1061-4C2A-9E92-06CF7A3A946B}" dt="2025-11-12T08:52:08.089" v="253" actId="26606"/>
          <ac:picMkLst>
            <pc:docMk/>
            <pc:sldMk cId="1610242755" sldId="261"/>
            <ac:picMk id="5122" creationId="{BE4FCA9E-3248-6D7B-47AF-88CC46C8479E}"/>
          </ac:picMkLst>
        </pc:picChg>
      </pc:sldChg>
      <pc:sldChg chg="addSp modSp new mod setBg">
        <pc:chgData name="Лидия Грязева" userId="b851bc60fb2c8ab0" providerId="LiveId" clId="{3C6A9E44-1061-4C2A-9E92-06CF7A3A946B}" dt="2025-11-12T08:52:11.514" v="254" actId="26606"/>
        <pc:sldMkLst>
          <pc:docMk/>
          <pc:sldMk cId="3602080402" sldId="262"/>
        </pc:sldMkLst>
        <pc:spChg chg="add">
          <ac:chgData name="Лидия Грязева" userId="b851bc60fb2c8ab0" providerId="LiveId" clId="{3C6A9E44-1061-4C2A-9E92-06CF7A3A946B}" dt="2025-11-12T08:52:11.514" v="254" actId="26606"/>
          <ac:spMkLst>
            <pc:docMk/>
            <pc:sldMk cId="3602080402" sldId="262"/>
            <ac:spMk id="6151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2:11.514" v="254" actId="26606"/>
          <ac:spMkLst>
            <pc:docMk/>
            <pc:sldMk cId="3602080402" sldId="262"/>
            <ac:spMk id="6153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2:11.514" v="254" actId="26606"/>
          <ac:spMkLst>
            <pc:docMk/>
            <pc:sldMk cId="3602080402" sldId="262"/>
            <ac:spMk id="6155" creationId="{A5D2A5D1-BA0D-47D3-B051-DA7743C46E28}"/>
          </ac:spMkLst>
        </pc:spChg>
        <pc:picChg chg="add mod">
          <ac:chgData name="Лидия Грязева" userId="b851bc60fb2c8ab0" providerId="LiveId" clId="{3C6A9E44-1061-4C2A-9E92-06CF7A3A946B}" dt="2025-11-12T08:52:11.514" v="254" actId="26606"/>
          <ac:picMkLst>
            <pc:docMk/>
            <pc:sldMk cId="3602080402" sldId="262"/>
            <ac:picMk id="6146" creationId="{B7FEAA8C-C4EE-A878-0171-AE6EC6968F30}"/>
          </ac:picMkLst>
        </pc:picChg>
      </pc:sldChg>
      <pc:sldChg chg="addSp delSp modSp new mod setBg">
        <pc:chgData name="Лидия Грязева" userId="b851bc60fb2c8ab0" providerId="LiveId" clId="{3C6A9E44-1061-4C2A-9E92-06CF7A3A946B}" dt="2025-11-12T08:52:14.698" v="255" actId="26606"/>
        <pc:sldMkLst>
          <pc:docMk/>
          <pc:sldMk cId="3214147023" sldId="263"/>
        </pc:sldMkLst>
        <pc:spChg chg="add del">
          <ac:chgData name="Лидия Грязева" userId="b851bc60fb2c8ab0" providerId="LiveId" clId="{3C6A9E44-1061-4C2A-9E92-06CF7A3A946B}" dt="2025-11-12T08:51:55.673" v="251" actId="26606"/>
          <ac:spMkLst>
            <pc:docMk/>
            <pc:sldMk cId="3214147023" sldId="263"/>
            <ac:spMk id="7175" creationId="{2D2B266D-3625-4584-A5C3-7D3F672CFF30}"/>
          </ac:spMkLst>
        </pc:spChg>
        <pc:spChg chg="add del">
          <ac:chgData name="Лидия Грязева" userId="b851bc60fb2c8ab0" providerId="LiveId" clId="{3C6A9E44-1061-4C2A-9E92-06CF7A3A946B}" dt="2025-11-12T08:51:55.673" v="251" actId="26606"/>
          <ac:spMkLst>
            <pc:docMk/>
            <pc:sldMk cId="3214147023" sldId="263"/>
            <ac:spMk id="7177" creationId="{C463B99A-73EE-4FBB-B7C4-F9F9BCC25C65}"/>
          </ac:spMkLst>
        </pc:spChg>
        <pc:spChg chg="add del">
          <ac:chgData name="Лидия Грязева" userId="b851bc60fb2c8ab0" providerId="LiveId" clId="{3C6A9E44-1061-4C2A-9E92-06CF7A3A946B}" dt="2025-11-12T08:51:55.673" v="251" actId="26606"/>
          <ac:spMkLst>
            <pc:docMk/>
            <pc:sldMk cId="3214147023" sldId="263"/>
            <ac:spMk id="7179" creationId="{A5D2A5D1-BA0D-47D3-B051-DA7743C46E28}"/>
          </ac:spMkLst>
        </pc:spChg>
        <pc:spChg chg="add del">
          <ac:chgData name="Лидия Грязева" userId="b851bc60fb2c8ab0" providerId="LiveId" clId="{3C6A9E44-1061-4C2A-9E92-06CF7A3A946B}" dt="2025-11-12T08:51:55.671" v="250" actId="26606"/>
          <ac:spMkLst>
            <pc:docMk/>
            <pc:sldMk cId="3214147023" sldId="263"/>
            <ac:spMk id="7184" creationId="{6EE0B6E2-7CE8-4D86-87FC-4B58A7D8E759}"/>
          </ac:spMkLst>
        </pc:spChg>
        <pc:spChg chg="add del">
          <ac:chgData name="Лидия Грязева" userId="b851bc60fb2c8ab0" providerId="LiveId" clId="{3C6A9E44-1061-4C2A-9E92-06CF7A3A946B}" dt="2025-11-12T08:52:14.698" v="255" actId="26606"/>
          <ac:spMkLst>
            <pc:docMk/>
            <pc:sldMk cId="3214147023" sldId="263"/>
            <ac:spMk id="7186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2:14.698" v="255" actId="26606"/>
          <ac:spMkLst>
            <pc:docMk/>
            <pc:sldMk cId="3214147023" sldId="263"/>
            <ac:spMk id="7191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2:14.698" v="255" actId="26606"/>
          <ac:spMkLst>
            <pc:docMk/>
            <pc:sldMk cId="3214147023" sldId="263"/>
            <ac:spMk id="7193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2:14.698" v="255" actId="26606"/>
          <ac:spMkLst>
            <pc:docMk/>
            <pc:sldMk cId="3214147023" sldId="263"/>
            <ac:spMk id="7195" creationId="{A5D2A5D1-BA0D-47D3-B051-DA7743C46E28}"/>
          </ac:spMkLst>
        </pc:spChg>
        <pc:picChg chg="add mod">
          <ac:chgData name="Лидия Грязева" userId="b851bc60fb2c8ab0" providerId="LiveId" clId="{3C6A9E44-1061-4C2A-9E92-06CF7A3A946B}" dt="2025-11-12T08:52:14.698" v="255" actId="26606"/>
          <ac:picMkLst>
            <pc:docMk/>
            <pc:sldMk cId="3214147023" sldId="263"/>
            <ac:picMk id="7170" creationId="{A29F2939-90B8-4581-CC13-FD2669D04E3A}"/>
          </ac:picMkLst>
        </pc:picChg>
      </pc:sldChg>
      <pc:sldChg chg="addSp delSp modSp new mod setBg">
        <pc:chgData name="Лидия Грязева" userId="b851bc60fb2c8ab0" providerId="LiveId" clId="{3C6A9E44-1061-4C2A-9E92-06CF7A3A946B}" dt="2025-11-12T08:51:16.369" v="247" actId="1076"/>
        <pc:sldMkLst>
          <pc:docMk/>
          <pc:sldMk cId="3426955179" sldId="264"/>
        </pc:sldMkLst>
        <pc:spChg chg="add del">
          <ac:chgData name="Лидия Грязева" userId="b851bc60fb2c8ab0" providerId="LiveId" clId="{3C6A9E44-1061-4C2A-9E92-06CF7A3A946B}" dt="2025-11-12T08:51:13.215" v="245" actId="26606"/>
          <ac:spMkLst>
            <pc:docMk/>
            <pc:sldMk cId="3426955179" sldId="264"/>
            <ac:spMk id="8196" creationId="{9C6777B5-64F4-4200-B099-34168B69FE53}"/>
          </ac:spMkLst>
        </pc:spChg>
        <pc:spChg chg="add del">
          <ac:chgData name="Лидия Грязева" userId="b851bc60fb2c8ab0" providerId="LiveId" clId="{3C6A9E44-1061-4C2A-9E92-06CF7A3A946B}" dt="2025-11-12T08:51:00.764" v="242" actId="26606"/>
          <ac:spMkLst>
            <pc:docMk/>
            <pc:sldMk cId="3426955179" sldId="264"/>
            <ac:spMk id="8199" creationId="{4613B4A9-1C7C-4729-A016-AB42D3979460}"/>
          </ac:spMkLst>
        </pc:spChg>
        <pc:spChg chg="add">
          <ac:chgData name="Лидия Грязева" userId="b851bc60fb2c8ab0" providerId="LiveId" clId="{3C6A9E44-1061-4C2A-9E92-06CF7A3A946B}" dt="2025-11-12T08:51:13.220" v="246" actId="26606"/>
          <ac:spMkLst>
            <pc:docMk/>
            <pc:sldMk cId="3426955179" sldId="264"/>
            <ac:spMk id="8205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1:13.220" v="246" actId="26606"/>
          <ac:spMkLst>
            <pc:docMk/>
            <pc:sldMk cId="3426955179" sldId="264"/>
            <ac:spMk id="8206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1:13.220" v="246" actId="26606"/>
          <ac:spMkLst>
            <pc:docMk/>
            <pc:sldMk cId="3426955179" sldId="264"/>
            <ac:spMk id="8207" creationId="{A5D2A5D1-BA0D-47D3-B051-DA7743C46E28}"/>
          </ac:spMkLst>
        </pc:spChg>
        <pc:grpChg chg="add del">
          <ac:chgData name="Лидия Грязева" userId="b851bc60fb2c8ab0" providerId="LiveId" clId="{3C6A9E44-1061-4C2A-9E92-06CF7A3A946B}" dt="2025-11-12T08:51:13.215" v="245" actId="26606"/>
          <ac:grpSpMkLst>
            <pc:docMk/>
            <pc:sldMk cId="3426955179" sldId="264"/>
            <ac:grpSpMk id="8201" creationId="{4252769E-B9F0-4068-A645-5BBEF16E9C28}"/>
          </ac:grpSpMkLst>
        </pc:grpChg>
        <pc:picChg chg="add mod">
          <ac:chgData name="Лидия Грязева" userId="b851bc60fb2c8ab0" providerId="LiveId" clId="{3C6A9E44-1061-4C2A-9E92-06CF7A3A946B}" dt="2025-11-12T08:51:16.369" v="247" actId="1076"/>
          <ac:picMkLst>
            <pc:docMk/>
            <pc:sldMk cId="3426955179" sldId="264"/>
            <ac:picMk id="8194" creationId="{58F57109-0113-5F3B-88F6-C553560FDA65}"/>
          </ac:picMkLst>
        </pc:picChg>
      </pc:sldChg>
      <pc:sldChg chg="addSp modSp new mod setBg">
        <pc:chgData name="Лидия Грязева" userId="b851bc60fb2c8ab0" providerId="LiveId" clId="{3C6A9E44-1061-4C2A-9E92-06CF7A3A946B}" dt="2025-11-12T08:52:02.754" v="252" actId="26606"/>
        <pc:sldMkLst>
          <pc:docMk/>
          <pc:sldMk cId="1586521847" sldId="265"/>
        </pc:sldMkLst>
        <pc:spChg chg="add">
          <ac:chgData name="Лидия Грязева" userId="b851bc60fb2c8ab0" providerId="LiveId" clId="{3C6A9E44-1061-4C2A-9E92-06CF7A3A946B}" dt="2025-11-12T08:52:02.754" v="252" actId="26606"/>
          <ac:spMkLst>
            <pc:docMk/>
            <pc:sldMk cId="1586521847" sldId="265"/>
            <ac:spMk id="9223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2:02.754" v="252" actId="26606"/>
          <ac:spMkLst>
            <pc:docMk/>
            <pc:sldMk cId="1586521847" sldId="265"/>
            <ac:spMk id="9225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2:02.754" v="252" actId="26606"/>
          <ac:spMkLst>
            <pc:docMk/>
            <pc:sldMk cId="1586521847" sldId="265"/>
            <ac:spMk id="9227" creationId="{A5D2A5D1-BA0D-47D3-B051-DA7743C46E28}"/>
          </ac:spMkLst>
        </pc:spChg>
        <pc:picChg chg="add mod">
          <ac:chgData name="Лидия Грязева" userId="b851bc60fb2c8ab0" providerId="LiveId" clId="{3C6A9E44-1061-4C2A-9E92-06CF7A3A946B}" dt="2025-11-12T08:52:02.754" v="252" actId="26606"/>
          <ac:picMkLst>
            <pc:docMk/>
            <pc:sldMk cId="1586521847" sldId="265"/>
            <ac:picMk id="9218" creationId="{6A3A499B-8962-B405-2CC8-BFB116B1A62A}"/>
          </ac:picMkLst>
        </pc:picChg>
      </pc:sldChg>
      <pc:sldChg chg="addSp modSp new mod setBg">
        <pc:chgData name="Лидия Грязева" userId="b851bc60fb2c8ab0" providerId="LiveId" clId="{3C6A9E44-1061-4C2A-9E92-06CF7A3A946B}" dt="2025-11-12T08:52:18.025" v="256" actId="26606"/>
        <pc:sldMkLst>
          <pc:docMk/>
          <pc:sldMk cId="3833398690" sldId="266"/>
        </pc:sldMkLst>
        <pc:spChg chg="add">
          <ac:chgData name="Лидия Грязева" userId="b851bc60fb2c8ab0" providerId="LiveId" clId="{3C6A9E44-1061-4C2A-9E92-06CF7A3A946B}" dt="2025-11-12T08:52:18.025" v="256" actId="26606"/>
          <ac:spMkLst>
            <pc:docMk/>
            <pc:sldMk cId="3833398690" sldId="266"/>
            <ac:spMk id="10247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2:18.025" v="256" actId="26606"/>
          <ac:spMkLst>
            <pc:docMk/>
            <pc:sldMk cId="3833398690" sldId="266"/>
            <ac:spMk id="10249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2:18.025" v="256" actId="26606"/>
          <ac:spMkLst>
            <pc:docMk/>
            <pc:sldMk cId="3833398690" sldId="266"/>
            <ac:spMk id="10251" creationId="{A5D2A5D1-BA0D-47D3-B051-DA7743C46E28}"/>
          </ac:spMkLst>
        </pc:spChg>
        <pc:picChg chg="add mod">
          <ac:chgData name="Лидия Грязева" userId="b851bc60fb2c8ab0" providerId="LiveId" clId="{3C6A9E44-1061-4C2A-9E92-06CF7A3A946B}" dt="2025-11-12T08:52:18.025" v="256" actId="26606"/>
          <ac:picMkLst>
            <pc:docMk/>
            <pc:sldMk cId="3833398690" sldId="266"/>
            <ac:picMk id="10242" creationId="{B79C494F-FA13-855A-060D-4E99D4CEC60B}"/>
          </ac:picMkLst>
        </pc:picChg>
      </pc:sldChg>
      <pc:sldChg chg="addSp delSp modSp new mod setBg">
        <pc:chgData name="Лидия Грязева" userId="b851bc60fb2c8ab0" providerId="LiveId" clId="{3C6A9E44-1061-4C2A-9E92-06CF7A3A946B}" dt="2025-11-12T08:54:38.842" v="263" actId="26606"/>
        <pc:sldMkLst>
          <pc:docMk/>
          <pc:sldMk cId="398739574" sldId="267"/>
        </pc:sldMkLst>
        <pc:spChg chg="add del">
          <ac:chgData name="Лидия Грязева" userId="b851bc60fb2c8ab0" providerId="LiveId" clId="{3C6A9E44-1061-4C2A-9E92-06CF7A3A946B}" dt="2025-11-12T08:54:38.842" v="263" actId="26606"/>
          <ac:spMkLst>
            <pc:docMk/>
            <pc:sldMk cId="398739574" sldId="267"/>
            <ac:spMk id="11271" creationId="{01D0AF59-99C3-4251-AB9A-C966C6AD4400}"/>
          </ac:spMkLst>
        </pc:spChg>
        <pc:spChg chg="add del">
          <ac:chgData name="Лидия Грязева" userId="b851bc60fb2c8ab0" providerId="LiveId" clId="{3C6A9E44-1061-4C2A-9E92-06CF7A3A946B}" dt="2025-11-12T08:54:38.842" v="263" actId="26606"/>
          <ac:spMkLst>
            <pc:docMk/>
            <pc:sldMk cId="398739574" sldId="267"/>
            <ac:spMk id="11273" creationId="{1855405F-37A2-4869-9154-F8BE3BECE6C3}"/>
          </ac:spMkLst>
        </pc:spChg>
        <pc:spChg chg="add">
          <ac:chgData name="Лидия Грязева" userId="b851bc60fb2c8ab0" providerId="LiveId" clId="{3C6A9E44-1061-4C2A-9E92-06CF7A3A946B}" dt="2025-11-12T08:54:38.842" v="263" actId="26606"/>
          <ac:spMkLst>
            <pc:docMk/>
            <pc:sldMk cId="398739574" sldId="267"/>
            <ac:spMk id="11278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4:38.842" v="263" actId="26606"/>
          <ac:spMkLst>
            <pc:docMk/>
            <pc:sldMk cId="398739574" sldId="267"/>
            <ac:spMk id="11280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4:38.842" v="263" actId="26606"/>
          <ac:spMkLst>
            <pc:docMk/>
            <pc:sldMk cId="398739574" sldId="267"/>
            <ac:spMk id="11282" creationId="{A5D2A5D1-BA0D-47D3-B051-DA7743C46E28}"/>
          </ac:spMkLst>
        </pc:spChg>
        <pc:picChg chg="add mod">
          <ac:chgData name="Лидия Грязева" userId="b851bc60fb2c8ab0" providerId="LiveId" clId="{3C6A9E44-1061-4C2A-9E92-06CF7A3A946B}" dt="2025-11-12T08:54:38.842" v="263" actId="26606"/>
          <ac:picMkLst>
            <pc:docMk/>
            <pc:sldMk cId="398739574" sldId="267"/>
            <ac:picMk id="11266" creationId="{436F42B2-FE38-9A71-0D18-444A85EBAA71}"/>
          </ac:picMkLst>
        </pc:picChg>
      </pc:sldChg>
      <pc:sldChg chg="addSp delSp modSp new mod setBg">
        <pc:chgData name="Лидия Грязева" userId="b851bc60fb2c8ab0" providerId="LiveId" clId="{3C6A9E44-1061-4C2A-9E92-06CF7A3A946B}" dt="2025-11-12T08:53:39.753" v="259" actId="26606"/>
        <pc:sldMkLst>
          <pc:docMk/>
          <pc:sldMk cId="4236837091" sldId="268"/>
        </pc:sldMkLst>
        <pc:spChg chg="add">
          <ac:chgData name="Лидия Грязева" userId="b851bc60fb2c8ab0" providerId="LiveId" clId="{3C6A9E44-1061-4C2A-9E92-06CF7A3A946B}" dt="2025-11-12T08:53:39.753" v="259" actId="26606"/>
          <ac:spMkLst>
            <pc:docMk/>
            <pc:sldMk cId="4236837091" sldId="268"/>
            <ac:spMk id="12292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3:39.753" v="259" actId="26606"/>
          <ac:spMkLst>
            <pc:docMk/>
            <pc:sldMk cId="4236837091" sldId="268"/>
            <ac:spMk id="12293" creationId="{C463B99A-73EE-4FBB-B7C4-F9F9BCC25C65}"/>
          </ac:spMkLst>
        </pc:spChg>
        <pc:spChg chg="add del">
          <ac:chgData name="Лидия Грязева" userId="b851bc60fb2c8ab0" providerId="LiveId" clId="{3C6A9E44-1061-4C2A-9E92-06CF7A3A946B}" dt="2025-11-12T08:31:24.990" v="137" actId="26606"/>
          <ac:spMkLst>
            <pc:docMk/>
            <pc:sldMk cId="4236837091" sldId="268"/>
            <ac:spMk id="12295" creationId="{01D0AF59-99C3-4251-AB9A-C966C6AD4400}"/>
          </ac:spMkLst>
        </pc:spChg>
        <pc:spChg chg="add del">
          <ac:chgData name="Лидия Грязева" userId="b851bc60fb2c8ab0" providerId="LiveId" clId="{3C6A9E44-1061-4C2A-9E92-06CF7A3A946B}" dt="2025-11-12T08:31:24.990" v="137" actId="26606"/>
          <ac:spMkLst>
            <pc:docMk/>
            <pc:sldMk cId="4236837091" sldId="268"/>
            <ac:spMk id="12297" creationId="{1855405F-37A2-4869-9154-F8BE3BECE6C3}"/>
          </ac:spMkLst>
        </pc:spChg>
        <pc:spChg chg="add">
          <ac:chgData name="Лидия Грязева" userId="b851bc60fb2c8ab0" providerId="LiveId" clId="{3C6A9E44-1061-4C2A-9E92-06CF7A3A946B}" dt="2025-11-12T08:53:39.753" v="259" actId="26606"/>
          <ac:spMkLst>
            <pc:docMk/>
            <pc:sldMk cId="4236837091" sldId="268"/>
            <ac:spMk id="12299" creationId="{A5D2A5D1-BA0D-47D3-B051-DA7743C46E28}"/>
          </ac:spMkLst>
        </pc:spChg>
        <pc:picChg chg="add mod">
          <ac:chgData name="Лидия Грязева" userId="b851bc60fb2c8ab0" providerId="LiveId" clId="{3C6A9E44-1061-4C2A-9E92-06CF7A3A946B}" dt="2025-11-12T08:53:39.753" v="259" actId="26606"/>
          <ac:picMkLst>
            <pc:docMk/>
            <pc:sldMk cId="4236837091" sldId="268"/>
            <ac:picMk id="12290" creationId="{3D4EEA34-1E1F-D8E3-8EEE-36F2065AE024}"/>
          </ac:picMkLst>
        </pc:picChg>
      </pc:sldChg>
      <pc:sldChg chg="addSp delSp modSp new mod setBg">
        <pc:chgData name="Лидия Грязева" userId="b851bc60fb2c8ab0" providerId="LiveId" clId="{3C6A9E44-1061-4C2A-9E92-06CF7A3A946B}" dt="2025-11-12T08:54:24.652" v="262" actId="26606"/>
        <pc:sldMkLst>
          <pc:docMk/>
          <pc:sldMk cId="3944490980" sldId="269"/>
        </pc:sldMkLst>
        <pc:picChg chg="add mod ord">
          <ac:chgData name="Лидия Грязева" userId="b851bc60fb2c8ab0" providerId="LiveId" clId="{3C6A9E44-1061-4C2A-9E92-06CF7A3A946B}" dt="2025-11-12T08:54:24.652" v="262" actId="26606"/>
          <ac:picMkLst>
            <pc:docMk/>
            <pc:sldMk cId="3944490980" sldId="269"/>
            <ac:picMk id="13314" creationId="{AEB0A2BF-4E81-A6FE-8008-C2F93651408F}"/>
          </ac:picMkLst>
        </pc:picChg>
        <pc:picChg chg="add mod">
          <ac:chgData name="Лидия Грязева" userId="b851bc60fb2c8ab0" providerId="LiveId" clId="{3C6A9E44-1061-4C2A-9E92-06CF7A3A946B}" dt="2025-11-12T08:54:24.652" v="262" actId="26606"/>
          <ac:picMkLst>
            <pc:docMk/>
            <pc:sldMk cId="3944490980" sldId="269"/>
            <ac:picMk id="13316" creationId="{911951E4-B148-B86D-C526-66B311E9EADB}"/>
          </ac:picMkLst>
        </pc:picChg>
        <pc:picChg chg="add mod">
          <ac:chgData name="Лидия Грязева" userId="b851bc60fb2c8ab0" providerId="LiveId" clId="{3C6A9E44-1061-4C2A-9E92-06CF7A3A946B}" dt="2025-11-12T08:54:24.652" v="262" actId="26606"/>
          <ac:picMkLst>
            <pc:docMk/>
            <pc:sldMk cId="3944490980" sldId="269"/>
            <ac:picMk id="13318" creationId="{83722EBD-C597-67B1-23AE-445952303F88}"/>
          </ac:picMkLst>
        </pc:picChg>
        <pc:picChg chg="add mod ord">
          <ac:chgData name="Лидия Грязева" userId="b851bc60fb2c8ab0" providerId="LiveId" clId="{3C6A9E44-1061-4C2A-9E92-06CF7A3A946B}" dt="2025-11-12T08:54:24.652" v="262" actId="26606"/>
          <ac:picMkLst>
            <pc:docMk/>
            <pc:sldMk cId="3944490980" sldId="269"/>
            <ac:picMk id="13320" creationId="{BC2B3237-5B8B-6565-1310-4E25B8F75447}"/>
          </ac:picMkLst>
        </pc:picChg>
        <pc:cxnChg chg="add del">
          <ac:chgData name="Лидия Грязева" userId="b851bc60fb2c8ab0" providerId="LiveId" clId="{3C6A9E44-1061-4C2A-9E92-06CF7A3A946B}" dt="2025-11-12T08:54:24.652" v="262" actId="26606"/>
          <ac:cxnSpMkLst>
            <pc:docMk/>
            <pc:sldMk cId="3944490980" sldId="269"/>
            <ac:cxnSpMk id="13325" creationId="{91B6081D-D3E8-4209-B85B-EB1C655A6272}"/>
          </ac:cxnSpMkLst>
        </pc:cxnChg>
        <pc:cxnChg chg="add del">
          <ac:chgData name="Лидия Грязева" userId="b851bc60fb2c8ab0" providerId="LiveId" clId="{3C6A9E44-1061-4C2A-9E92-06CF7A3A946B}" dt="2025-11-12T08:54:24.652" v="262" actId="26606"/>
          <ac:cxnSpMkLst>
            <pc:docMk/>
            <pc:sldMk cId="3944490980" sldId="269"/>
            <ac:cxnSpMk id="13327" creationId="{28CA55E4-1295-45C8-BA05-5A9E705B749A}"/>
          </ac:cxnSpMkLst>
        </pc:cxnChg>
        <pc:cxnChg chg="add del">
          <ac:chgData name="Лидия Грязева" userId="b851bc60fb2c8ab0" providerId="LiveId" clId="{3C6A9E44-1061-4C2A-9E92-06CF7A3A946B}" dt="2025-11-12T08:54:24.652" v="262" actId="26606"/>
          <ac:cxnSpMkLst>
            <pc:docMk/>
            <pc:sldMk cId="3944490980" sldId="269"/>
            <ac:cxnSpMk id="13329" creationId="{08C5794E-A9A1-4A23-AF68-C79A7822334C}"/>
          </ac:cxnSpMkLst>
        </pc:cxnChg>
      </pc:sldChg>
      <pc:sldChg chg="addSp modSp new mod setBg">
        <pc:chgData name="Лидия Грязева" userId="b851bc60fb2c8ab0" providerId="LiveId" clId="{3C6A9E44-1061-4C2A-9E92-06CF7A3A946B}" dt="2025-11-12T08:53:55.850" v="260" actId="26606"/>
        <pc:sldMkLst>
          <pc:docMk/>
          <pc:sldMk cId="2343387810" sldId="270"/>
        </pc:sldMkLst>
        <pc:spChg chg="add">
          <ac:chgData name="Лидия Грязева" userId="b851bc60fb2c8ab0" providerId="LiveId" clId="{3C6A9E44-1061-4C2A-9E92-06CF7A3A946B}" dt="2025-11-12T08:53:55.850" v="260" actId="26606"/>
          <ac:spMkLst>
            <pc:docMk/>
            <pc:sldMk cId="2343387810" sldId="270"/>
            <ac:spMk id="14343" creationId="{2D2B266D-3625-4584-A5C3-7D3F672CFF30}"/>
          </ac:spMkLst>
        </pc:spChg>
        <pc:spChg chg="add">
          <ac:chgData name="Лидия Грязева" userId="b851bc60fb2c8ab0" providerId="LiveId" clId="{3C6A9E44-1061-4C2A-9E92-06CF7A3A946B}" dt="2025-11-12T08:53:55.850" v="260" actId="26606"/>
          <ac:spMkLst>
            <pc:docMk/>
            <pc:sldMk cId="2343387810" sldId="270"/>
            <ac:spMk id="14345" creationId="{C463B99A-73EE-4FBB-B7C4-F9F9BCC25C65}"/>
          </ac:spMkLst>
        </pc:spChg>
        <pc:spChg chg="add">
          <ac:chgData name="Лидия Грязева" userId="b851bc60fb2c8ab0" providerId="LiveId" clId="{3C6A9E44-1061-4C2A-9E92-06CF7A3A946B}" dt="2025-11-12T08:53:55.850" v="260" actId="26606"/>
          <ac:spMkLst>
            <pc:docMk/>
            <pc:sldMk cId="2343387810" sldId="270"/>
            <ac:spMk id="14347" creationId="{A5D2A5D1-BA0D-47D3-B051-DA7743C46E28}"/>
          </ac:spMkLst>
        </pc:spChg>
        <pc:picChg chg="add mod">
          <ac:chgData name="Лидия Грязева" userId="b851bc60fb2c8ab0" providerId="LiveId" clId="{3C6A9E44-1061-4C2A-9E92-06CF7A3A946B}" dt="2025-11-12T08:53:55.850" v="260" actId="26606"/>
          <ac:picMkLst>
            <pc:docMk/>
            <pc:sldMk cId="2343387810" sldId="270"/>
            <ac:picMk id="14338" creationId="{5450CF4C-522B-3395-0798-4BDD89C35658}"/>
          </ac:picMkLst>
        </pc:picChg>
      </pc:sldChg>
      <pc:sldChg chg="addSp modSp new mod setBg">
        <pc:chgData name="Лидия Грязева" userId="b851bc60fb2c8ab0" providerId="LiveId" clId="{3C6A9E44-1061-4C2A-9E92-06CF7A3A946B}" dt="2025-11-12T08:41:34.031" v="188" actId="26606"/>
        <pc:sldMkLst>
          <pc:docMk/>
          <pc:sldMk cId="270147764" sldId="271"/>
        </pc:sldMkLst>
        <pc:spChg chg="add">
          <ac:chgData name="Лидия Грязева" userId="b851bc60fb2c8ab0" providerId="LiveId" clId="{3C6A9E44-1061-4C2A-9E92-06CF7A3A946B}" dt="2025-11-12T08:41:34.031" v="188" actId="26606"/>
          <ac:spMkLst>
            <pc:docMk/>
            <pc:sldMk cId="270147764" sldId="271"/>
            <ac:spMk id="15367" creationId="{42A4FC2C-047E-45A5-965D-8E1E3BF09BC6}"/>
          </ac:spMkLst>
        </pc:spChg>
        <pc:picChg chg="add mod">
          <ac:chgData name="Лидия Грязева" userId="b851bc60fb2c8ab0" providerId="LiveId" clId="{3C6A9E44-1061-4C2A-9E92-06CF7A3A946B}" dt="2025-11-12T08:41:34.031" v="188" actId="26606"/>
          <ac:picMkLst>
            <pc:docMk/>
            <pc:sldMk cId="270147764" sldId="271"/>
            <ac:picMk id="15362" creationId="{BCB50040-EAF8-1835-7B60-EB52A09BCB6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F2864F-F386-4B06-B88F-B189640C74A4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542481-25D1-4676-90D2-1A0E385C76F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8150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5542481-25D1-4676-90D2-1A0E385C76FB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88007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52804D-877C-FC16-43E0-F2E78736440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923598E-816C-F3EE-A42F-2A315CF80A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17E0847-A39A-2FBC-9E35-220D2C456C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80BF142-C408-F745-6F3B-43651BB8B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F97BFFE-8B2D-0E3B-F866-FF049D2E1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3880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09AAFD-C972-3804-AB06-6525FA421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944B711-75F4-BB2B-35B3-C732A3C5795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91A725-A7DB-1B60-83E6-D7672D32B5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E7C9138-F680-6CC7-8BBA-BEFB435D4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73057F7-842C-8D95-1ED7-D0E2A79F8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019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0F963F-2730-0609-BB14-B0DE47929E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7B47848-3126-8657-BEE3-69666BEC7F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063ABF-0EB6-EC82-887B-DB8AF04C11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38B45F2-AF22-6E46-FC80-C84516AB5F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AA2240E-F3EF-5881-5F04-1250214302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3807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B6DDC42-D7CE-2F9F-BA7F-B72E9D4FBD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83DCAA-627C-7FCD-1089-5334B2EABD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B0C7BE8-2C19-EFF7-AC42-48AEE949E88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9BC5B2E-2040-8964-E919-00ACD0AA70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3831AF7-2B7A-256D-4D95-B244D92945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475508D-D654-1894-E10D-94A6CB1E8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1142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1149019-1D45-E413-CA46-49C1CAFCF9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0CB413C-C264-6AE7-CC27-EAE505559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043729F-D795-A8BA-CCA4-6966A3A8FF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8FE0B4E-9C9D-1244-D761-C6D9EA3503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B42DB7F-874B-ACEB-CE7F-5546274E8E1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12140D2E-22AD-65CA-597B-68C2E4BFC0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0439640F-1ABC-4DC7-CCCB-A367B5803D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D2EC129-0586-7BBC-B34D-464DE3069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05001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C6417B-52CE-BC3E-5F40-043ADA9F9B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046C972-DC35-A43F-CC82-728BCD6755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AF0F216-B9B8-D6E0-6CDA-2E83ECED5B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DB3F7DC9-0089-1A1F-3400-29172916F7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098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96ED0D3-E8F6-C653-2FCC-D8A6BE2EF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05D500F-855A-EDA4-E924-C35239163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1E84C25A-33E4-FBE2-DBF8-72FDCFF25F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08452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D58CF3-ECDF-9252-B2C2-A61B7D782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41C1B86-A7C5-7BA9-66B3-CB909CE42A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B88FCF8-CC1E-506B-1A2E-92EEEBA39E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FBCBE0ED-3944-8F2A-0441-63E77DA17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EE1AD5C-E3FE-507C-08C1-9336B4F070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5C2B511-0DE2-AE5E-4A36-A4D6EC45FE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0595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BDB31A-BBA4-9A2F-2615-E6448FB207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E8371FE5-8475-50D0-430E-B671235F83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5BE55BC5-476A-CA79-05D3-68363E35CA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C77DC0C2-912C-96E1-7049-F738370C82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AE089B2-500C-58A2-AFD4-BFBF31237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29360271-82C2-2083-E6B8-37F2EC5839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8912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4BEB86-56F5-7F7F-684F-D1E5A2D0FE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7C392F0-41CE-5C8F-BDD8-3B8BDC88D32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C15CAB2-6826-2874-9C9D-CB1746D402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FF63A4D-87C3-D1C5-F034-449E42BAD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AC007D5-D578-44AC-9A76-D7B3323392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2287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4B07ABD-1E5D-C9F3-2863-8A05F92E102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0136B0C-F6D1-EA2E-AA33-6D50C843FB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9535EE6-A63B-32D4-3EDD-F751D56208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F252416-B68A-4E7F-EA34-CE51146BF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CFAD1A-6C15-B31B-E4A7-12114FF3B8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00712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E704D9F-962A-D5BF-88D5-7F28BCA1F2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2855204-959D-36C5-9B9E-9F1023297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F02D6AF-F618-263F-C2E0-981628147B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92ADFF7-DDDD-40F6-BAB1-759C26E3F90F}" type="datetimeFigureOut">
              <a:rPr lang="ru-RU" smtClean="0"/>
              <a:t>12.11.2025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84AFADC-7D3B-8476-31BD-58AB562DFD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925D295-4BEB-166B-E322-084E857ECF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D64B82E-8436-42A0-A47E-8DB7D2E4B1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832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1" name="Picture 50" descr="Две маленькие птицы на осенней листве во время снегопада">
            <a:extLst>
              <a:ext uri="{FF2B5EF4-FFF2-40B4-BE49-F238E27FC236}">
                <a16:creationId xmlns:a16="http://schemas.microsoft.com/office/drawing/2014/main" id="{6237922A-7E3B-8792-5C07-347F1740808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254" b="5253"/>
          <a:stretch>
            <a:fillRect/>
          </a:stretch>
        </p:blipFill>
        <p:spPr>
          <a:xfrm>
            <a:off x="2555441" y="0"/>
            <a:ext cx="9669642" cy="6857990"/>
          </a:xfrm>
          <a:prstGeom prst="rect">
            <a:avLst/>
          </a:prstGeom>
        </p:spPr>
      </p:pic>
      <p:sp>
        <p:nvSpPr>
          <p:cNvPr id="82" name="Rectangle 81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879B13-C786-23FE-918A-7659464BC4C6}"/>
              </a:ext>
            </a:extLst>
          </p:cNvPr>
          <p:cNvSpPr txBox="1"/>
          <p:nvPr/>
        </p:nvSpPr>
        <p:spPr>
          <a:xfrm>
            <a:off x="838200" y="2434201"/>
            <a:ext cx="3822189" cy="3742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2400" b="0" i="0" dirty="0" err="1">
                <a:effectLst/>
              </a:rPr>
              <a:t>Листья</a:t>
            </a:r>
            <a:r>
              <a:rPr lang="en-US" sz="2400" b="0" i="0" dirty="0">
                <a:effectLst/>
              </a:rPr>
              <a:t> с </a:t>
            </a:r>
            <a:r>
              <a:rPr lang="en-US" sz="2400" b="0" i="0" dirty="0" err="1">
                <a:effectLst/>
              </a:rPr>
              <a:t>веток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облетают</a:t>
            </a:r>
            <a:r>
              <a:rPr lang="en-US" sz="2400" b="0" i="0" dirty="0">
                <a:effectLst/>
              </a:rPr>
              <a:t>,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Птицы</a:t>
            </a:r>
            <a:r>
              <a:rPr lang="en-US" sz="2400" b="0" i="0" dirty="0">
                <a:effectLst/>
              </a:rPr>
              <a:t> к </a:t>
            </a:r>
            <a:r>
              <a:rPr lang="en-US" sz="2400" b="0" i="0" dirty="0" err="1">
                <a:effectLst/>
              </a:rPr>
              <a:t>югу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улетают</a:t>
            </a:r>
            <a:r>
              <a:rPr lang="en-US" sz="2400" b="0" i="0" dirty="0">
                <a:effectLst/>
              </a:rPr>
              <a:t>.</a:t>
            </a:r>
            <a:br>
              <a:rPr lang="en-US" sz="2400" b="0" i="0" dirty="0">
                <a:effectLst/>
              </a:rPr>
            </a:br>
            <a:r>
              <a:rPr lang="en-US" sz="2400" b="0" i="0" dirty="0">
                <a:effectLst/>
              </a:rPr>
              <a:t>«</a:t>
            </a:r>
            <a:r>
              <a:rPr lang="en-US" sz="2400" b="0" i="0" dirty="0" err="1">
                <a:effectLst/>
              </a:rPr>
              <a:t>Что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за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время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года</a:t>
            </a:r>
            <a:r>
              <a:rPr lang="en-US" sz="2400" b="0" i="0" dirty="0">
                <a:effectLst/>
              </a:rPr>
              <a:t>?» — </a:t>
            </a:r>
            <a:r>
              <a:rPr lang="en-US" sz="2400" b="0" i="0" dirty="0" err="1">
                <a:effectLst/>
              </a:rPr>
              <a:t>спросим</a:t>
            </a:r>
            <a:r>
              <a:rPr lang="en-US" sz="2400" b="0" i="0" dirty="0">
                <a:effectLst/>
              </a:rPr>
              <a:t>.</a:t>
            </a:r>
            <a:br>
              <a:rPr lang="en-US" sz="2400" b="0" i="0" dirty="0">
                <a:effectLst/>
              </a:rPr>
            </a:br>
            <a:r>
              <a:rPr lang="en-US" sz="2400" b="0" i="0" dirty="0" err="1">
                <a:effectLst/>
              </a:rPr>
              <a:t>Нам</a:t>
            </a:r>
            <a:r>
              <a:rPr lang="en-US" sz="2400" b="0" i="0" dirty="0">
                <a:effectLst/>
              </a:rPr>
              <a:t> </a:t>
            </a:r>
            <a:r>
              <a:rPr lang="en-US" sz="2400" b="0" i="0" dirty="0" err="1">
                <a:effectLst/>
              </a:rPr>
              <a:t>ответят</a:t>
            </a:r>
            <a:r>
              <a:rPr lang="en-US" sz="2400" b="0" i="0" dirty="0">
                <a:effectLst/>
              </a:rPr>
              <a:t>: «</a:t>
            </a:r>
            <a:r>
              <a:rPr lang="en-US" sz="2400" b="0" i="0" dirty="0" err="1">
                <a:effectLst/>
              </a:rPr>
              <a:t>Это</a:t>
            </a:r>
            <a:r>
              <a:rPr lang="en-US" sz="2400" b="0" i="0" dirty="0">
                <a:effectLst/>
              </a:rPr>
              <a:t>…» —</a:t>
            </a:r>
            <a:r>
              <a:rPr lang="ru-RU" sz="2400" b="0" i="0" dirty="0">
                <a:effectLst/>
              </a:rPr>
              <a:t>                                        </a:t>
            </a:r>
            <a:r>
              <a:rPr lang="en-US" sz="2400" b="0" i="0" dirty="0">
                <a:effectLst/>
              </a:rPr>
              <a:t> </a:t>
            </a:r>
            <a:r>
              <a:rPr lang="en-US" sz="2400" b="1" i="0" dirty="0" err="1">
                <a:effectLst/>
              </a:rPr>
              <a:t>осень</a:t>
            </a:r>
            <a:endParaRPr lang="en-US" sz="2400" b="0" i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9214462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1" name="Rectangle 1030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97874D3E-3E05-7812-72B9-75D5826A8C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"/>
          <a:stretch>
            <a:fillRect/>
          </a:stretch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025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>
            <a:extLst>
              <a:ext uri="{FF2B5EF4-FFF2-40B4-BE49-F238E27FC236}">
                <a16:creationId xmlns:a16="http://schemas.microsoft.com/office/drawing/2014/main" id="{A4C6FDA7-589C-2D54-08E5-72C044E11F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22" t="24750" r="5057" b="20375"/>
          <a:stretch>
            <a:fillRect/>
          </a:stretch>
        </p:blipFill>
        <p:spPr bwMode="auto">
          <a:xfrm>
            <a:off x="503125" y="1100137"/>
            <a:ext cx="3586162" cy="313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2A4CB7CA-92BA-985E-A45C-C2A018F1BB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532" t="4168" b="51335"/>
          <a:stretch>
            <a:fillRect/>
          </a:stretch>
        </p:blipFill>
        <p:spPr bwMode="auto">
          <a:xfrm>
            <a:off x="5206639" y="718330"/>
            <a:ext cx="2586038" cy="38997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227B4E17-9DDD-D520-6BF6-EAA1FC0AE88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132" t="25043" r="36389" b="22642"/>
          <a:stretch>
            <a:fillRect/>
          </a:stretch>
        </p:blipFill>
        <p:spPr bwMode="auto">
          <a:xfrm>
            <a:off x="8724218" y="935831"/>
            <a:ext cx="2964657" cy="3793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93058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83" name="Rectangle 3082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5" name="Rectangle 3084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87" name="Freeform: Shape 3086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3074" name="Picture 2">
            <a:extLst>
              <a:ext uri="{FF2B5EF4-FFF2-40B4-BE49-F238E27FC236}">
                <a16:creationId xmlns:a16="http://schemas.microsoft.com/office/drawing/2014/main" id="{548492C3-97ED-C0FD-07E4-F8005F0AE4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7614"/>
          <a:stretch>
            <a:fillRect/>
          </a:stretch>
        </p:blipFill>
        <p:spPr bwMode="auto">
          <a:xfrm>
            <a:off x="1571586" y="228600"/>
            <a:ext cx="8972628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37335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6" name="Rectangle 4108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1" name="Rectangle 4110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13" name="Freeform: Shape 4112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557630E-1C1C-4040-69AD-143B3984FF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4909"/>
          <a:stretch>
            <a:fillRect/>
          </a:stretch>
        </p:blipFill>
        <p:spPr bwMode="auto">
          <a:xfrm>
            <a:off x="1660568" y="228600"/>
            <a:ext cx="8794663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3457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29" name="Rectangle 5128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131" name="Freeform: Shape 5130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BE4FCA9E-3248-6D7B-47AF-88CC46C847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328" t="16771" r="23301" b="8021"/>
          <a:stretch>
            <a:fillRect/>
          </a:stretch>
        </p:blipFill>
        <p:spPr bwMode="auto">
          <a:xfrm>
            <a:off x="2816488" y="228600"/>
            <a:ext cx="6482823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24275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3" name="Rectangle 6152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55" name="Freeform: Shape 6154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6146" name="Picture 2">
            <a:extLst>
              <a:ext uri="{FF2B5EF4-FFF2-40B4-BE49-F238E27FC236}">
                <a16:creationId xmlns:a16="http://schemas.microsoft.com/office/drawing/2014/main" id="{B7FEAA8C-C4EE-A878-0171-AE6EC6968F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852075" y="228600"/>
            <a:ext cx="641165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080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91" name="Rectangle 7190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93" name="Rectangle 7192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95" name="Freeform: Shape 7194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A29F2939-90B8-4581-CC13-FD2669D04E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784"/>
          <a:stretch>
            <a:fillRect/>
          </a:stretch>
        </p:blipFill>
        <p:spPr bwMode="auto">
          <a:xfrm>
            <a:off x="1575308" y="228600"/>
            <a:ext cx="8965184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414702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5" name="Rectangle 8198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6" name="Rectangle 8200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7" name="Freeform: Shape 8202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8194" name="Picture 2">
            <a:extLst>
              <a:ext uri="{FF2B5EF4-FFF2-40B4-BE49-F238E27FC236}">
                <a16:creationId xmlns:a16="http://schemas.microsoft.com/office/drawing/2014/main" id="{58F57109-0113-5F3B-88F6-C553560FDA6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563" t="24881" r="563" b="-3452"/>
          <a:stretch>
            <a:fillRect/>
          </a:stretch>
        </p:blipFill>
        <p:spPr bwMode="auto">
          <a:xfrm>
            <a:off x="364332" y="807733"/>
            <a:ext cx="11658600" cy="4809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269551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3" name="Rectangle 9222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5" name="Rectangle 9224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27" name="Freeform: Shape 9226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6A3A499B-8962-B405-2CC8-BFB116B1A6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755900" y="228600"/>
            <a:ext cx="6604000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865218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7" name="Rectangle 10246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49" name="Rectangle 10248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51" name="Freeform: Shape 10250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B79C494F-FA13-855A-060D-4E99D4CEC6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28600" y="883444"/>
            <a:ext cx="11658600" cy="3643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33986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8" name="Rectangle 11277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80" name="Rectangle 11279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82" name="Freeform: Shape 11281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436F42B2-FE38-9A71-0D18-444A85EBAA7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67"/>
          <a:stretch>
            <a:fillRect/>
          </a:stretch>
        </p:blipFill>
        <p:spPr bwMode="auto">
          <a:xfrm>
            <a:off x="1703595" y="228600"/>
            <a:ext cx="8708609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395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292" name="Rectangle 12294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3" name="Rectangle 12296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99" name="Freeform: Shape 12298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2290" name="Picture 2">
            <a:extLst>
              <a:ext uri="{FF2B5EF4-FFF2-40B4-BE49-F238E27FC236}">
                <a16:creationId xmlns:a16="http://schemas.microsoft.com/office/drawing/2014/main" id="{3D4EEA34-1E1F-D8E3-8EEE-36F2065AE02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251"/>
          <a:stretch>
            <a:fillRect/>
          </a:stretch>
        </p:blipFill>
        <p:spPr bwMode="auto">
          <a:xfrm>
            <a:off x="228600" y="457274"/>
            <a:ext cx="11658600" cy="4495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6837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>
            <a:extLst>
              <a:ext uri="{FF2B5EF4-FFF2-40B4-BE49-F238E27FC236}">
                <a16:creationId xmlns:a16="http://schemas.microsoft.com/office/drawing/2014/main" id="{AEB0A2BF-4E81-A6FE-8008-C2F936514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12896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>
            <a:extLst>
              <a:ext uri="{FF2B5EF4-FFF2-40B4-BE49-F238E27FC236}">
                <a16:creationId xmlns:a16="http://schemas.microsoft.com/office/drawing/2014/main" id="{911951E4-B148-B86D-C526-66B311E9EA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5379" y="78581"/>
            <a:ext cx="3536156" cy="6634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8" name="Picture 6">
            <a:extLst>
              <a:ext uri="{FF2B5EF4-FFF2-40B4-BE49-F238E27FC236}">
                <a16:creationId xmlns:a16="http://schemas.microsoft.com/office/drawing/2014/main" id="{83722EBD-C597-67B1-23AE-445952303F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0559" y="78581"/>
            <a:ext cx="2786062" cy="6634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20" name="Picture 8">
            <a:extLst>
              <a:ext uri="{FF2B5EF4-FFF2-40B4-BE49-F238E27FC236}">
                <a16:creationId xmlns:a16="http://schemas.microsoft.com/office/drawing/2014/main" id="{BC2B3237-5B8B-6565-1310-4E25B8F75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6106" y="514350"/>
            <a:ext cx="3645695" cy="582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44909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343" name="Rectangle 14342">
            <a:extLst>
              <a:ext uri="{FF2B5EF4-FFF2-40B4-BE49-F238E27FC236}">
                <a16:creationId xmlns:a16="http://schemas.microsoft.com/office/drawing/2014/main" id="{2D2B266D-3625-4584-A5C3-7D3F672CF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45" name="Rectangle 14344">
            <a:extLst>
              <a:ext uri="{FF2B5EF4-FFF2-40B4-BE49-F238E27FC236}">
                <a16:creationId xmlns:a16="http://schemas.microsoft.com/office/drawing/2014/main" id="{C463B99A-73EE-4FBB-B7C4-F9F9BCC25C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47" name="Freeform: Shape 14346">
            <a:extLst>
              <a:ext uri="{FF2B5EF4-FFF2-40B4-BE49-F238E27FC236}">
                <a16:creationId xmlns:a16="http://schemas.microsoft.com/office/drawing/2014/main" id="{A5D2A5D1-BA0D-47D3-B051-DA7743C46E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9825"/>
          </a:xfrm>
          <a:custGeom>
            <a:avLst/>
            <a:gdLst>
              <a:gd name="connsiteX0" fmla="*/ 6789701 w 12192000"/>
              <a:gd name="connsiteY0" fmla="*/ 6151588 h 6219825"/>
              <a:gd name="connsiteX1" fmla="*/ 6788702 w 12192000"/>
              <a:gd name="connsiteY1" fmla="*/ 6151666 h 6219825"/>
              <a:gd name="connsiteX2" fmla="*/ 6788476 w 12192000"/>
              <a:gd name="connsiteY2" fmla="*/ 6152200 h 6219825"/>
              <a:gd name="connsiteX3" fmla="*/ 9834 w 12192000"/>
              <a:gd name="connsiteY3" fmla="*/ 0 h 6219825"/>
              <a:gd name="connsiteX4" fmla="*/ 12357 w 12192000"/>
              <a:gd name="connsiteY4" fmla="*/ 1 h 6219825"/>
              <a:gd name="connsiteX5" fmla="*/ 12192000 w 12192000"/>
              <a:gd name="connsiteY5" fmla="*/ 1 h 6219825"/>
              <a:gd name="connsiteX6" fmla="*/ 12192000 w 12192000"/>
              <a:gd name="connsiteY6" fmla="*/ 5105401 h 6219825"/>
              <a:gd name="connsiteX7" fmla="*/ 12191716 w 12192000"/>
              <a:gd name="connsiteY7" fmla="*/ 5105401 h 6219825"/>
              <a:gd name="connsiteX8" fmla="*/ 12192000 w 12192000"/>
              <a:gd name="connsiteY8" fmla="*/ 5256977 h 6219825"/>
              <a:gd name="connsiteX9" fmla="*/ 12061096 w 12192000"/>
              <a:gd name="connsiteY9" fmla="*/ 5296034 h 6219825"/>
              <a:gd name="connsiteX10" fmla="*/ 11676800 w 12192000"/>
              <a:gd name="connsiteY10" fmla="*/ 5399652 h 6219825"/>
              <a:gd name="connsiteX11" fmla="*/ 10425355 w 12192000"/>
              <a:gd name="connsiteY11" fmla="*/ 5683310 h 6219825"/>
              <a:gd name="connsiteX12" fmla="*/ 9424022 w 12192000"/>
              <a:gd name="connsiteY12" fmla="*/ 5858546 h 6219825"/>
              <a:gd name="connsiteX13" fmla="*/ 8458419 w 12192000"/>
              <a:gd name="connsiteY13" fmla="*/ 5992303 h 6219825"/>
              <a:gd name="connsiteX14" fmla="*/ 7715970 w 12192000"/>
              <a:gd name="connsiteY14" fmla="*/ 6072283 h 6219825"/>
              <a:gd name="connsiteX15" fmla="*/ 6951716 w 12192000"/>
              <a:gd name="connsiteY15" fmla="*/ 6138091 h 6219825"/>
              <a:gd name="connsiteX16" fmla="*/ 6936303 w 12192000"/>
              <a:gd name="connsiteY16" fmla="*/ 6140163 h 6219825"/>
              <a:gd name="connsiteX17" fmla="*/ 6790448 w 12192000"/>
              <a:gd name="connsiteY17" fmla="*/ 6151529 h 6219825"/>
              <a:gd name="connsiteX18" fmla="*/ 6799941 w 12192000"/>
              <a:gd name="connsiteY18" fmla="*/ 6153349 h 6219825"/>
              <a:gd name="connsiteX19" fmla="*/ 6835432 w 12192000"/>
              <a:gd name="connsiteY19" fmla="*/ 6151642 h 6219825"/>
              <a:gd name="connsiteX20" fmla="*/ 6884003 w 12192000"/>
              <a:gd name="connsiteY20" fmla="*/ 6148662 h 6219825"/>
              <a:gd name="connsiteX21" fmla="*/ 7578771 w 12192000"/>
              <a:gd name="connsiteY21" fmla="*/ 6116122 h 6219825"/>
              <a:gd name="connsiteX22" fmla="*/ 8623845 w 12192000"/>
              <a:gd name="connsiteY22" fmla="*/ 6029188 h 6219825"/>
              <a:gd name="connsiteX23" fmla="*/ 9479970 w 12192000"/>
              <a:gd name="connsiteY23" fmla="*/ 5925239 h 6219825"/>
              <a:gd name="connsiteX24" fmla="*/ 10629308 w 12192000"/>
              <a:gd name="connsiteY24" fmla="*/ 5731000 h 6219825"/>
              <a:gd name="connsiteX25" fmla="*/ 11998498 w 12192000"/>
              <a:gd name="connsiteY25" fmla="*/ 5404869 h 6219825"/>
              <a:gd name="connsiteX26" fmla="*/ 12192000 w 12192000"/>
              <a:gd name="connsiteY26" fmla="*/ 5347846 h 6219825"/>
              <a:gd name="connsiteX27" fmla="*/ 12192000 w 12192000"/>
              <a:gd name="connsiteY27" fmla="*/ 5402606 h 6219825"/>
              <a:gd name="connsiteX28" fmla="*/ 11829257 w 12192000"/>
              <a:gd name="connsiteY28" fmla="*/ 5507950 h 6219825"/>
              <a:gd name="connsiteX29" fmla="*/ 10939183 w 12192000"/>
              <a:gd name="connsiteY29" fmla="*/ 5722555 h 6219825"/>
              <a:gd name="connsiteX30" fmla="*/ 9985530 w 12192000"/>
              <a:gd name="connsiteY30" fmla="*/ 5902635 h 6219825"/>
              <a:gd name="connsiteX31" fmla="*/ 9186882 w 12192000"/>
              <a:gd name="connsiteY31" fmla="*/ 6018631 h 6219825"/>
              <a:gd name="connsiteX32" fmla="*/ 8578198 w 12192000"/>
              <a:gd name="connsiteY32" fmla="*/ 6088179 h 6219825"/>
              <a:gd name="connsiteX33" fmla="*/ 7864358 w 12192000"/>
              <a:gd name="connsiteY33" fmla="*/ 6149656 h 6219825"/>
              <a:gd name="connsiteX34" fmla="*/ 6935502 w 12192000"/>
              <a:gd name="connsiteY34" fmla="*/ 6201071 h 6219825"/>
              <a:gd name="connsiteX35" fmla="*/ 6477750 w 12192000"/>
              <a:gd name="connsiteY35" fmla="*/ 6214980 h 6219825"/>
              <a:gd name="connsiteX36" fmla="*/ 6362294 w 12192000"/>
              <a:gd name="connsiteY36" fmla="*/ 6219825 h 6219825"/>
              <a:gd name="connsiteX37" fmla="*/ 6057129 w 12192000"/>
              <a:gd name="connsiteY37" fmla="*/ 6219825 h 6219825"/>
              <a:gd name="connsiteX38" fmla="*/ 5977784 w 12192000"/>
              <a:gd name="connsiteY38" fmla="*/ 6215229 h 6219825"/>
              <a:gd name="connsiteX39" fmla="*/ 5265087 w 12192000"/>
              <a:gd name="connsiteY39" fmla="*/ 6178965 h 6219825"/>
              <a:gd name="connsiteX40" fmla="*/ 4346277 w 12192000"/>
              <a:gd name="connsiteY40" fmla="*/ 6116869 h 6219825"/>
              <a:gd name="connsiteX41" fmla="*/ 3373045 w 12192000"/>
              <a:gd name="connsiteY41" fmla="*/ 6018259 h 6219825"/>
              <a:gd name="connsiteX42" fmla="*/ 2362173 w 12192000"/>
              <a:gd name="connsiteY42" fmla="*/ 5899282 h 6219825"/>
              <a:gd name="connsiteX43" fmla="*/ 1233178 w 12192000"/>
              <a:gd name="connsiteY43" fmla="*/ 5726033 h 6219825"/>
              <a:gd name="connsiteX44" fmla="*/ 68500 w 12192000"/>
              <a:gd name="connsiteY44" fmla="*/ 5486226 h 6219825"/>
              <a:gd name="connsiteX45" fmla="*/ 0 w 12192000"/>
              <a:gd name="connsiteY45" fmla="*/ 5468863 h 6219825"/>
              <a:gd name="connsiteX46" fmla="*/ 0 w 12192000"/>
              <a:gd name="connsiteY46" fmla="*/ 5412351 h 6219825"/>
              <a:gd name="connsiteX47" fmla="*/ 72441 w 12192000"/>
              <a:gd name="connsiteY47" fmla="*/ 5431135 h 6219825"/>
              <a:gd name="connsiteX48" fmla="*/ 600716 w 12192000"/>
              <a:gd name="connsiteY48" fmla="*/ 5549555 h 6219825"/>
              <a:gd name="connsiteX49" fmla="*/ 1769512 w 12192000"/>
              <a:gd name="connsiteY49" fmla="*/ 5759811 h 6219825"/>
              <a:gd name="connsiteX50" fmla="*/ 2613554 w 12192000"/>
              <a:gd name="connsiteY50" fmla="*/ 5876802 h 6219825"/>
              <a:gd name="connsiteX51" fmla="*/ 2581134 w 12192000"/>
              <a:gd name="connsiteY51" fmla="*/ 5866867 h 6219825"/>
              <a:gd name="connsiteX52" fmla="*/ 1112635 w 12192000"/>
              <a:gd name="connsiteY52" fmla="*/ 5534031 h 6219825"/>
              <a:gd name="connsiteX53" fmla="*/ 420412 w 12192000"/>
              <a:gd name="connsiteY53" fmla="*/ 5334514 h 6219825"/>
              <a:gd name="connsiteX54" fmla="*/ 0 w 12192000"/>
              <a:gd name="connsiteY54" fmla="*/ 5195539 h 6219825"/>
              <a:gd name="connsiteX55" fmla="*/ 60 w 12192000"/>
              <a:gd name="connsiteY55" fmla="*/ 5105401 h 6219825"/>
              <a:gd name="connsiteX56" fmla="*/ 0 w 12192000"/>
              <a:gd name="connsiteY56" fmla="*/ 5105401 h 6219825"/>
              <a:gd name="connsiteX57" fmla="*/ 0 w 12192000"/>
              <a:gd name="connsiteY57" fmla="*/ 1 h 6219825"/>
              <a:gd name="connsiteX58" fmla="*/ 9834 w 12192000"/>
              <a:gd name="connsiteY58" fmla="*/ 1 h 6219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12192000" h="6219825">
                <a:moveTo>
                  <a:pt x="6789701" y="6151588"/>
                </a:moveTo>
                <a:lnTo>
                  <a:pt x="6788702" y="6151666"/>
                </a:lnTo>
                <a:cubicBezTo>
                  <a:pt x="6788627" y="6151844"/>
                  <a:pt x="6788551" y="6152022"/>
                  <a:pt x="6788476" y="6152200"/>
                </a:cubicBezTo>
                <a:close/>
                <a:moveTo>
                  <a:pt x="9834" y="0"/>
                </a:moveTo>
                <a:lnTo>
                  <a:pt x="12357" y="1"/>
                </a:lnTo>
                <a:lnTo>
                  <a:pt x="12192000" y="1"/>
                </a:lnTo>
                <a:lnTo>
                  <a:pt x="12192000" y="5105401"/>
                </a:lnTo>
                <a:lnTo>
                  <a:pt x="12191716" y="5105401"/>
                </a:lnTo>
                <a:lnTo>
                  <a:pt x="12192000" y="5256977"/>
                </a:lnTo>
                <a:lnTo>
                  <a:pt x="12061096" y="5296034"/>
                </a:lnTo>
                <a:cubicBezTo>
                  <a:pt x="11933500" y="5332263"/>
                  <a:pt x="11805390" y="5366806"/>
                  <a:pt x="11676800" y="5399652"/>
                </a:cubicBezTo>
                <a:cubicBezTo>
                  <a:pt x="11262789" y="5507204"/>
                  <a:pt x="10845343" y="5600846"/>
                  <a:pt x="10425355" y="5683310"/>
                </a:cubicBezTo>
                <a:cubicBezTo>
                  <a:pt x="10092810" y="5748549"/>
                  <a:pt x="9759033" y="5806970"/>
                  <a:pt x="9424022" y="5858546"/>
                </a:cubicBezTo>
                <a:cubicBezTo>
                  <a:pt x="9102997" y="5908224"/>
                  <a:pt x="8781133" y="5952809"/>
                  <a:pt x="8458419" y="5992303"/>
                </a:cubicBezTo>
                <a:cubicBezTo>
                  <a:pt x="8211360" y="6022481"/>
                  <a:pt x="7963792" y="6048065"/>
                  <a:pt x="7715970" y="6072283"/>
                </a:cubicBezTo>
                <a:lnTo>
                  <a:pt x="6951716" y="6138091"/>
                </a:lnTo>
                <a:lnTo>
                  <a:pt x="6936303" y="6140163"/>
                </a:lnTo>
                <a:lnTo>
                  <a:pt x="6790448" y="6151529"/>
                </a:lnTo>
                <a:lnTo>
                  <a:pt x="6799941" y="6153349"/>
                </a:lnTo>
                <a:cubicBezTo>
                  <a:pt x="6811623" y="6153816"/>
                  <a:pt x="6823734" y="6151642"/>
                  <a:pt x="6835432" y="6151642"/>
                </a:cubicBezTo>
                <a:cubicBezTo>
                  <a:pt x="6851580" y="6151642"/>
                  <a:pt x="6867729" y="6149034"/>
                  <a:pt x="6884003" y="6148662"/>
                </a:cubicBezTo>
                <a:cubicBezTo>
                  <a:pt x="7115805" y="6143198"/>
                  <a:pt x="7347351" y="6131026"/>
                  <a:pt x="7578771" y="6116122"/>
                </a:cubicBezTo>
                <a:cubicBezTo>
                  <a:pt x="7927552" y="6093644"/>
                  <a:pt x="8276080" y="6065453"/>
                  <a:pt x="8623845" y="6029188"/>
                </a:cubicBezTo>
                <a:cubicBezTo>
                  <a:pt x="8909939" y="5999878"/>
                  <a:pt x="9195310" y="5965228"/>
                  <a:pt x="9479970" y="5925239"/>
                </a:cubicBezTo>
                <a:cubicBezTo>
                  <a:pt x="9864901" y="5870842"/>
                  <a:pt x="10248014" y="5806101"/>
                  <a:pt x="10629308" y="5731000"/>
                </a:cubicBezTo>
                <a:cubicBezTo>
                  <a:pt x="11090114" y="5639842"/>
                  <a:pt x="11546975" y="5532291"/>
                  <a:pt x="11998498" y="5404869"/>
                </a:cubicBezTo>
                <a:lnTo>
                  <a:pt x="12192000" y="5347846"/>
                </a:lnTo>
                <a:lnTo>
                  <a:pt x="12192000" y="5402606"/>
                </a:lnTo>
                <a:lnTo>
                  <a:pt x="11829257" y="5507950"/>
                </a:lnTo>
                <a:cubicBezTo>
                  <a:pt x="11534769" y="5587680"/>
                  <a:pt x="11238120" y="5658596"/>
                  <a:pt x="10939183" y="5722555"/>
                </a:cubicBezTo>
                <a:cubicBezTo>
                  <a:pt x="10622824" y="5790365"/>
                  <a:pt x="10304941" y="5850387"/>
                  <a:pt x="9985530" y="5902635"/>
                </a:cubicBezTo>
                <a:cubicBezTo>
                  <a:pt x="9720036" y="5946102"/>
                  <a:pt x="9453814" y="5984764"/>
                  <a:pt x="9186882" y="6018631"/>
                </a:cubicBezTo>
                <a:cubicBezTo>
                  <a:pt x="8984197" y="6044216"/>
                  <a:pt x="8781514" y="6068309"/>
                  <a:pt x="8578198" y="6088179"/>
                </a:cubicBezTo>
                <a:lnTo>
                  <a:pt x="7864358" y="6149656"/>
                </a:lnTo>
                <a:cubicBezTo>
                  <a:pt x="7554994" y="6172009"/>
                  <a:pt x="7245502" y="6189895"/>
                  <a:pt x="6935502" y="6201071"/>
                </a:cubicBezTo>
                <a:lnTo>
                  <a:pt x="6477750" y="6214980"/>
                </a:lnTo>
                <a:cubicBezTo>
                  <a:pt x="6439195" y="6212895"/>
                  <a:pt x="6400529" y="6214521"/>
                  <a:pt x="6362294" y="6219825"/>
                </a:cubicBezTo>
                <a:lnTo>
                  <a:pt x="6057129" y="6219825"/>
                </a:lnTo>
                <a:lnTo>
                  <a:pt x="5977784" y="6215229"/>
                </a:lnTo>
                <a:lnTo>
                  <a:pt x="5265087" y="6178965"/>
                </a:lnTo>
                <a:cubicBezTo>
                  <a:pt x="4958267" y="6166544"/>
                  <a:pt x="4651826" y="6146055"/>
                  <a:pt x="4346277" y="6116869"/>
                </a:cubicBezTo>
                <a:lnTo>
                  <a:pt x="3373045" y="6018259"/>
                </a:lnTo>
                <a:cubicBezTo>
                  <a:pt x="3035412" y="5983982"/>
                  <a:pt x="2698456" y="5944327"/>
                  <a:pt x="2362173" y="5899282"/>
                </a:cubicBezTo>
                <a:cubicBezTo>
                  <a:pt x="1984692" y="5849108"/>
                  <a:pt x="1608364" y="5791358"/>
                  <a:pt x="1233178" y="5726033"/>
                </a:cubicBezTo>
                <a:cubicBezTo>
                  <a:pt x="842181" y="5657291"/>
                  <a:pt x="453758" y="5578770"/>
                  <a:pt x="68500" y="5486226"/>
                </a:cubicBezTo>
                <a:lnTo>
                  <a:pt x="0" y="5468863"/>
                </a:lnTo>
                <a:lnTo>
                  <a:pt x="0" y="5412351"/>
                </a:lnTo>
                <a:lnTo>
                  <a:pt x="72441" y="5431135"/>
                </a:lnTo>
                <a:cubicBezTo>
                  <a:pt x="247961" y="5473331"/>
                  <a:pt x="424164" y="5512608"/>
                  <a:pt x="600716" y="5549555"/>
                </a:cubicBezTo>
                <a:cubicBezTo>
                  <a:pt x="988279" y="5630403"/>
                  <a:pt x="1378133" y="5699330"/>
                  <a:pt x="1769512" y="5759811"/>
                </a:cubicBezTo>
                <a:cubicBezTo>
                  <a:pt x="2052426" y="5803406"/>
                  <a:pt x="2335725" y="5843519"/>
                  <a:pt x="2613554" y="5876802"/>
                </a:cubicBezTo>
                <a:cubicBezTo>
                  <a:pt x="2605544" y="5879410"/>
                  <a:pt x="2594611" y="5869350"/>
                  <a:pt x="2581134" y="5866867"/>
                </a:cubicBezTo>
                <a:cubicBezTo>
                  <a:pt x="2087178" y="5774877"/>
                  <a:pt x="1597684" y="5663937"/>
                  <a:pt x="1112635" y="5534031"/>
                </a:cubicBezTo>
                <a:cubicBezTo>
                  <a:pt x="880453" y="5471934"/>
                  <a:pt x="649713" y="5405428"/>
                  <a:pt x="420412" y="5334514"/>
                </a:cubicBezTo>
                <a:lnTo>
                  <a:pt x="0" y="5195539"/>
                </a:lnTo>
                <a:lnTo>
                  <a:pt x="60" y="5105401"/>
                </a:lnTo>
                <a:lnTo>
                  <a:pt x="0" y="5105401"/>
                </a:lnTo>
                <a:lnTo>
                  <a:pt x="0" y="1"/>
                </a:lnTo>
                <a:lnTo>
                  <a:pt x="9834" y="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4338" name="Picture 2">
            <a:extLst>
              <a:ext uri="{FF2B5EF4-FFF2-40B4-BE49-F238E27FC236}">
                <a16:creationId xmlns:a16="http://schemas.microsoft.com/office/drawing/2014/main" id="{5450CF4C-522B-3395-0798-4BDD89C3565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50" t="14888" r="12437" b="10815"/>
          <a:stretch>
            <a:fillRect/>
          </a:stretch>
        </p:blipFill>
        <p:spPr bwMode="auto">
          <a:xfrm>
            <a:off x="2322021" y="228600"/>
            <a:ext cx="7471757" cy="495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38781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7" name="Rectangle 15366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5362" name="Picture 2">
            <a:extLst>
              <a:ext uri="{FF2B5EF4-FFF2-40B4-BE49-F238E27FC236}">
                <a16:creationId xmlns:a16="http://schemas.microsoft.com/office/drawing/2014/main" id="{BCB50040-EAF8-1835-7B60-EB52A09BC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241" b="9268"/>
          <a:stretch>
            <a:fillRect/>
          </a:stretch>
        </p:blipFill>
        <p:spPr bwMode="auto">
          <a:xfrm>
            <a:off x="20" y="1282"/>
            <a:ext cx="12191980" cy="6856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014776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31</Words>
  <Application>Microsoft Office PowerPoint</Application>
  <PresentationFormat>Широкоэкранный</PresentationFormat>
  <Paragraphs>2</Paragraphs>
  <Slides>16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Aptos</vt:lpstr>
      <vt:lpstr>Aptos Display</vt:lpstr>
      <vt:lpstr>Arial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Лидия Грязева</dc:creator>
  <cp:lastModifiedBy>Лидия Грязева</cp:lastModifiedBy>
  <cp:revision>1</cp:revision>
  <dcterms:created xsi:type="dcterms:W3CDTF">2025-11-12T07:43:03Z</dcterms:created>
  <dcterms:modified xsi:type="dcterms:W3CDTF">2025-11-12T08:54:47Z</dcterms:modified>
</cp:coreProperties>
</file>