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0"/>
  </p:notesMasterIdLst>
  <p:sldIdLst>
    <p:sldId id="256" r:id="rId2"/>
    <p:sldId id="266" r:id="rId3"/>
    <p:sldId id="265" r:id="rId4"/>
    <p:sldId id="263" r:id="rId5"/>
    <p:sldId id="264" r:id="rId6"/>
    <p:sldId id="288" r:id="rId7"/>
    <p:sldId id="262" r:id="rId8"/>
    <p:sldId id="261" r:id="rId9"/>
    <p:sldId id="260" r:id="rId10"/>
    <p:sldId id="259" r:id="rId11"/>
    <p:sldId id="258" r:id="rId12"/>
    <p:sldId id="257" r:id="rId13"/>
    <p:sldId id="267" r:id="rId14"/>
    <p:sldId id="276" r:id="rId15"/>
    <p:sldId id="280" r:id="rId16"/>
    <p:sldId id="279" r:id="rId17"/>
    <p:sldId id="278" r:id="rId18"/>
    <p:sldId id="277" r:id="rId19"/>
    <p:sldId id="274" r:id="rId20"/>
    <p:sldId id="275" r:id="rId21"/>
    <p:sldId id="271" r:id="rId22"/>
    <p:sldId id="272" r:id="rId23"/>
    <p:sldId id="269" r:id="rId24"/>
    <p:sldId id="270" r:id="rId25"/>
    <p:sldId id="281" r:id="rId26"/>
    <p:sldId id="282" r:id="rId27"/>
    <p:sldId id="283" r:id="rId28"/>
    <p:sldId id="284" r:id="rId29"/>
    <p:sldId id="285" r:id="rId30"/>
    <p:sldId id="287" r:id="rId31"/>
    <p:sldId id="289" r:id="rId32"/>
    <p:sldId id="290" r:id="rId33"/>
    <p:sldId id="291" r:id="rId34"/>
    <p:sldId id="292" r:id="rId35"/>
    <p:sldId id="296" r:id="rId36"/>
    <p:sldId id="297" r:id="rId37"/>
    <p:sldId id="298" r:id="rId38"/>
    <p:sldId id="299" r:id="rId39"/>
    <p:sldId id="301" r:id="rId40"/>
    <p:sldId id="302" r:id="rId41"/>
    <p:sldId id="303" r:id="rId42"/>
    <p:sldId id="304" r:id="rId43"/>
    <p:sldId id="305" r:id="rId44"/>
    <p:sldId id="307" r:id="rId45"/>
    <p:sldId id="312" r:id="rId46"/>
    <p:sldId id="313" r:id="rId47"/>
    <p:sldId id="286" r:id="rId48"/>
    <p:sldId id="311" r:id="rId4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1022" autoAdjust="0"/>
    <p:restoredTop sz="94660"/>
  </p:normalViewPr>
  <p:slideViewPr>
    <p:cSldViewPr>
      <p:cViewPr varScale="1">
        <p:scale>
          <a:sx n="62" d="100"/>
          <a:sy n="62" d="100"/>
        </p:scale>
        <p:origin x="-84" y="-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636CF5-7AAF-4D46-9818-7B257035305A}" type="datetimeFigureOut">
              <a:rPr lang="ru-RU" smtClean="0"/>
              <a:pPr/>
              <a:t>24.04.2016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0793FD-AB76-49A5-AA8B-8814114DF85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0793FD-AB76-49A5-AA8B-8814114DF851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F2311-17C5-4CAE-B67D-B5D9C9FB459C}" type="datetimeFigureOut">
              <a:rPr lang="ru-RU" smtClean="0"/>
              <a:pPr/>
              <a:t>24.04.2016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F7EDB-550A-45F0-AF28-C325B8F040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F2311-17C5-4CAE-B67D-B5D9C9FB459C}" type="datetimeFigureOut">
              <a:rPr lang="ru-RU" smtClean="0"/>
              <a:pPr/>
              <a:t>24.04.2016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F7EDB-550A-45F0-AF28-C325B8F040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F2311-17C5-4CAE-B67D-B5D9C9FB459C}" type="datetimeFigureOut">
              <a:rPr lang="ru-RU" smtClean="0"/>
              <a:pPr/>
              <a:t>24.04.2016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F7EDB-550A-45F0-AF28-C325B8F040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F2311-17C5-4CAE-B67D-B5D9C9FB459C}" type="datetimeFigureOut">
              <a:rPr lang="ru-RU" smtClean="0"/>
              <a:pPr/>
              <a:t>24.04.2016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F7EDB-550A-45F0-AF28-C325B8F040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F2311-17C5-4CAE-B67D-B5D9C9FB459C}" type="datetimeFigureOut">
              <a:rPr lang="ru-RU" smtClean="0"/>
              <a:pPr/>
              <a:t>24.04.2016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F7EDB-550A-45F0-AF28-C325B8F040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F2311-17C5-4CAE-B67D-B5D9C9FB459C}" type="datetimeFigureOut">
              <a:rPr lang="ru-RU" smtClean="0"/>
              <a:pPr/>
              <a:t>24.04.2016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F7EDB-550A-45F0-AF28-C325B8F040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F2311-17C5-4CAE-B67D-B5D9C9FB459C}" type="datetimeFigureOut">
              <a:rPr lang="ru-RU" smtClean="0"/>
              <a:pPr/>
              <a:t>24.04.2016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F7EDB-550A-45F0-AF28-C325B8F040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F2311-17C5-4CAE-B67D-B5D9C9FB459C}" type="datetimeFigureOut">
              <a:rPr lang="ru-RU" smtClean="0"/>
              <a:pPr/>
              <a:t>24.04.2016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F7EDB-550A-45F0-AF28-C325B8F040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F2311-17C5-4CAE-B67D-B5D9C9FB459C}" type="datetimeFigureOut">
              <a:rPr lang="ru-RU" smtClean="0"/>
              <a:pPr/>
              <a:t>24.04.2016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F7EDB-550A-45F0-AF28-C325B8F040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F2311-17C5-4CAE-B67D-B5D9C9FB459C}" type="datetimeFigureOut">
              <a:rPr lang="ru-RU" smtClean="0"/>
              <a:pPr/>
              <a:t>24.04.2016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F7EDB-550A-45F0-AF28-C325B8F040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F2311-17C5-4CAE-B67D-B5D9C9FB459C}" type="datetimeFigureOut">
              <a:rPr lang="ru-RU" smtClean="0"/>
              <a:pPr/>
              <a:t>24.04.2016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F7EDB-550A-45F0-AF28-C325B8F040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6F2311-17C5-4CAE-B67D-B5D9C9FB459C}" type="datetimeFigureOut">
              <a:rPr lang="ru-RU" smtClean="0"/>
              <a:pPr/>
              <a:t>24.04.2016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2F7EDB-550A-45F0-AF28-C325B8F0407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70;&#1083;&#1103;\Desktop\&#1055;&#1080;&#1086;&#1085;&#1077;&#1088;&#1099;%20&#1075;&#1077;&#1088;&#1086;&#1080;\&#1044;&#1077;&#1090;&#1089;&#1090;&#1074;&#1086;%20&#1086;&#1087;&#1072;&#1083;&#1105;&#1085;&#1085;&#1086;&#1077;%20&#1074;&#1086;&#1081;&#1085;&#1086;&#1081;\Levitan_-_Nachalo_vojny_v_chest_9_maya_(xMusic.me).mp3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70;&#1083;&#1103;\Desktop\&#1055;&#1080;&#1086;&#1085;&#1077;&#1088;&#1099;%20&#1075;&#1077;&#1088;&#1086;&#1080;\&#1044;&#1077;&#1090;&#1089;&#1090;&#1074;&#1086;%20&#1086;&#1087;&#1072;&#1083;&#1105;&#1085;&#1085;&#1086;&#1077;%20&#1074;&#1086;&#1081;&#1085;&#1086;&#1081;\Vstavaj_strana_ogromnaya.Minus_-_(iPlayer.fm).mp3" TargetMode="Externa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70;&#1083;&#1103;\Desktop\&#1055;&#1080;&#1086;&#1085;&#1077;&#1088;&#1099;%20&#1075;&#1077;&#1088;&#1086;&#1080;\&#1044;&#1077;&#1090;&#1089;&#1090;&#1074;&#1086;%20&#1086;&#1087;&#1072;&#1083;&#1105;&#1085;&#1085;&#1086;&#1077;%20&#1074;&#1086;&#1081;&#1085;&#1086;&#1081;\Ennio_Morricone_LeVentLe_cri_(vmusice.net).mp3" TargetMode="Externa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70;&#1083;&#1103;\Desktop\&#1055;&#1080;&#1086;&#1085;&#1077;&#1088;&#1099;%20&#1075;&#1077;&#1088;&#1086;&#1080;\&#1044;&#1077;&#1090;&#1089;&#1090;&#1074;&#1086;%20&#1086;&#1087;&#1072;&#1083;&#1105;&#1085;&#1085;&#1086;&#1077;%20&#1074;&#1086;&#1081;&#1085;&#1086;&#1081;\&#1040;&#1083;&#1077;&#1082;&#1089;&#1072;&#1085;&#1076;&#1088;&#1072;%20&#1055;&#1072;&#1093;&#1084;&#1091;&#1090;&#1086;&#1074;&#1072;%20-%20&#1055;&#1077;&#1089;&#1085;&#1103;%20&#1086;%20&#1087;&#1080;&#1086;&#1085;&#1077;&#1088;&#1072;&#1093;%20&#1075;&#1077;&#1088;&#1086;&#1103;&#1093;%20(Instrumental).mp3" TargetMode="External"/><Relationship Id="rId6" Type="http://schemas.openxmlformats.org/officeDocument/2006/relationships/image" Target="../media/image70.png"/><Relationship Id="rId5" Type="http://schemas.openxmlformats.org/officeDocument/2006/relationships/image" Target="../media/image69.gif"/><Relationship Id="rId4" Type="http://schemas.openxmlformats.org/officeDocument/2006/relationships/image" Target="../media/image6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11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70;&#1083;&#1103;\Desktop\&#1055;&#1080;&#1086;&#1085;&#1077;&#1088;&#1099;%20&#1075;&#1077;&#1088;&#1086;&#1080;\&#1044;&#1077;&#1090;&#1089;&#1090;&#1074;&#1086;%20&#1086;&#1087;&#1072;&#1083;&#1105;&#1085;&#1085;&#1086;&#1077;%20&#1074;&#1086;&#1081;&#1085;&#1086;&#1081;\Ennio_Morricone_LeVentLe_cri_(vmusice.net).mp3" TargetMode="Externa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8596" y="214290"/>
            <a:ext cx="8506239" cy="1000132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Детство опалённое войной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5214950"/>
            <a:ext cx="3204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1941-1945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8" name="Levitan_-_Nachalo_vojny_v_chest_9_maya_(xMusic.me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501090" y="6357958"/>
            <a:ext cx="304800" cy="3048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" y="6027003"/>
            <a:ext cx="414337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МАОУ </a:t>
            </a:r>
            <a:r>
              <a:rPr lang="en-US" sz="2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“</a:t>
            </a:r>
            <a:r>
              <a:rPr lang="ru-RU" sz="2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Боровихинская</a:t>
            </a:r>
            <a:r>
              <a:rPr lang="ru-RU" sz="2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СОШ</a:t>
            </a:r>
            <a:r>
              <a:rPr lang="en-US" sz="2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”</a:t>
            </a:r>
            <a:endParaRPr lang="ru-RU" sz="24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Руководитель: </a:t>
            </a:r>
            <a:r>
              <a:rPr lang="ru-RU" sz="2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Василкова</a:t>
            </a: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Е.В.</a:t>
            </a:r>
            <a:endParaRPr lang="ru-RU" sz="2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 advClick="0" advTm="72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09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1000" b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0" r="-3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8000" r="-2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00166" y="357166"/>
            <a:ext cx="6357966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Ах, война, что ж ты сделала, подлая: стали тихими наши дворы, наши мальчики головы подняли, повзрослели они до поры, на пороге едва помаячили и ушли за солдатом солдат... До свидания, мальчики! Мальчики, постарайтесь вернуться назад.</a:t>
            </a:r>
          </a:p>
          <a:p>
            <a:pPr algn="r"/>
            <a:r>
              <a:rPr lang="ru-RU" sz="3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Булат Окуджава</a:t>
            </a:r>
            <a:endParaRPr lang="ru-RU" sz="36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5" name="Vstavaj_strana_ogromnaya.Minus_-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8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8000" r="-2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Юля\Desktop\Пионеры герои\2c2e44bb74fb991a05a8e9cf5f9.jpg"/>
          <p:cNvPicPr>
            <a:picLocks noChangeAspect="1" noChangeArrowheads="1"/>
          </p:cNvPicPr>
          <p:nvPr/>
        </p:nvPicPr>
        <p:blipFill>
          <a:blip r:embed="rId3"/>
          <a:srcRect r="48421"/>
          <a:stretch>
            <a:fillRect/>
          </a:stretch>
        </p:blipFill>
        <p:spPr bwMode="auto">
          <a:xfrm>
            <a:off x="357158" y="285728"/>
            <a:ext cx="4667251" cy="6286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051" name="Picture 3" descr="C:\Users\Юля\Desktop\Пионеры герои\slide_3.jpg"/>
          <p:cNvPicPr>
            <a:picLocks noChangeAspect="1" noChangeArrowheads="1"/>
          </p:cNvPicPr>
          <p:nvPr/>
        </p:nvPicPr>
        <p:blipFill>
          <a:blip r:embed="rId4"/>
          <a:srcRect l="49597" t="17647" b="11765"/>
          <a:stretch>
            <a:fillRect/>
          </a:stretch>
        </p:blipFill>
        <p:spPr bwMode="auto">
          <a:xfrm>
            <a:off x="5214942" y="0"/>
            <a:ext cx="2924562" cy="30718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571472" y="5500702"/>
            <a:ext cx="42398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Лёня Голиков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052" name="Picture 4" descr="C:\Users\Юля\Desktop\Пионеры герои\85px-Медаль_«Золотая_Звезда»_(СССР)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14942" y="3214686"/>
            <a:ext cx="809625" cy="1600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3" name="Picture 5" descr="C:\Users\Юля\Desktop\Пионеры герои\147px-Order_of_Lenin_type4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929586" y="3143248"/>
            <a:ext cx="983276" cy="1785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4" name="Picture 6" descr="C:\Users\Юля\Desktop\Пионеры герои\150px-Orden-otechestvennoy-voyny_A0078505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286512" y="4143380"/>
            <a:ext cx="1362017" cy="14255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5" name="Picture 7" descr="C:\Users\Юля\Desktop\Пионеры герои\150px-Medal_for_Valor_USSR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214942" y="4929198"/>
            <a:ext cx="884482" cy="17335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6" name="Picture 8" descr="C:\Users\Юля\Desktop\Пионеры герои\150px-Partisan_Medal_1st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8001024" y="5000636"/>
            <a:ext cx="881062" cy="16740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Ennio_Morricone_LeVentLe_cri_(vmusice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0"/>
          <a:stretch>
            <a:fillRect/>
          </a:stretch>
        </p:blipFill>
        <p:spPr>
          <a:xfrm>
            <a:off x="214282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5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Юля\Desktop\Пионеры герои\Открытка. Пионер-герой Зина Портнова..jpg"/>
          <p:cNvPicPr>
            <a:picLocks noChangeAspect="1" noChangeArrowheads="1"/>
          </p:cNvPicPr>
          <p:nvPr/>
        </p:nvPicPr>
        <p:blipFill>
          <a:blip r:embed="rId2"/>
          <a:srcRect l="-7195" t="-7595" r="49637" b="-3797"/>
          <a:stretch>
            <a:fillRect/>
          </a:stretch>
        </p:blipFill>
        <p:spPr bwMode="auto">
          <a:xfrm>
            <a:off x="357158" y="285728"/>
            <a:ext cx="4572032" cy="628654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100" name="AutoShape 4" descr="http://images.myshared.ru/5/433921/slide_5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1" name="Picture 5" descr="C:\Users\Юля\Desktop\Пионеры герои\slide_5.jpg"/>
          <p:cNvPicPr>
            <a:picLocks noChangeAspect="1" noChangeArrowheads="1"/>
          </p:cNvPicPr>
          <p:nvPr/>
        </p:nvPicPr>
        <p:blipFill>
          <a:blip r:embed="rId3"/>
          <a:srcRect l="46094" t="30208" r="4687" b="25000"/>
          <a:stretch>
            <a:fillRect/>
          </a:stretch>
        </p:blipFill>
        <p:spPr bwMode="auto">
          <a:xfrm>
            <a:off x="5143504" y="357166"/>
            <a:ext cx="4000496" cy="30718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02" name="Picture 6" descr="C:\Users\Юля\Desktop\Пионеры герои\85px-Медаль_«Золотая_Звезда»_(СССР)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86380" y="3643314"/>
            <a:ext cx="1428760" cy="28239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285720" y="5715016"/>
            <a:ext cx="46634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Зина Портнова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103" name="Picture 7" descr="C:\Users\Юля\Desktop\Пионеры герои\147px-Order_of_Lenin_type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72330" y="3571876"/>
            <a:ext cx="1691234" cy="30718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 descr="C:\Users\Юля\Desktop\Пионеры герои\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1868" y="0"/>
            <a:ext cx="4665306" cy="6858000"/>
          </a:xfrm>
          <a:prstGeom prst="rect">
            <a:avLst/>
          </a:prstGeom>
          <a:noFill/>
        </p:spPr>
      </p:pic>
      <p:pic>
        <p:nvPicPr>
          <p:cNvPr id="5126" name="Picture 6" descr="C:\Users\Юля\Desktop\Пионеры герои\359850-6d4bc9bf4f305410e161a0ecc3b7b72b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9124" y="-50243"/>
            <a:ext cx="4714876" cy="6908243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Юля\Desktop\Пионеры герои\1_ja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4643438" cy="6969513"/>
          </a:xfrm>
          <a:prstGeom prst="rect">
            <a:avLst/>
          </a:prstGeom>
          <a:noFill/>
        </p:spPr>
      </p:pic>
      <p:pic>
        <p:nvPicPr>
          <p:cNvPr id="3" name="Picture 2" descr="C:\Users\Юля\Desktop\Пионеры герои\8HbCdANgJ8M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1999" y="0"/>
            <a:ext cx="4588245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Юля\Desktop\Пионеры герои\5_a1707adb934251b02633e85f1e1346c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230026" cy="6858000"/>
          </a:xfrm>
          <a:prstGeom prst="rect">
            <a:avLst/>
          </a:prstGeom>
          <a:noFill/>
        </p:spPr>
      </p:pic>
      <p:pic>
        <p:nvPicPr>
          <p:cNvPr id="1026" name="Picture 2" descr="C:\Users\Юля\Desktop\Пионеры герои\s01338294.jpg"/>
          <p:cNvPicPr>
            <a:picLocks noChangeAspect="1" noChangeArrowheads="1"/>
          </p:cNvPicPr>
          <p:nvPr/>
        </p:nvPicPr>
        <p:blipFill>
          <a:blip r:embed="rId3"/>
          <a:srcRect l="31875" r="41542"/>
          <a:stretch>
            <a:fillRect/>
          </a:stretch>
        </p:blipFill>
        <p:spPr bwMode="auto">
          <a:xfrm>
            <a:off x="4929190" y="214290"/>
            <a:ext cx="3929090" cy="642942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C:\Users\Юля\Desktop\Пионеры герои\deti-voina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066348" cy="6858000"/>
          </a:xfrm>
          <a:prstGeom prst="rect">
            <a:avLst/>
          </a:prstGeom>
          <a:noFill/>
        </p:spPr>
      </p:pic>
      <p:pic>
        <p:nvPicPr>
          <p:cNvPr id="3" name="Picture 4" descr="C:\Users\Юля\Desktop\Пионеры герои\359850-6d4bc9bf4f305410e161a0ecc3b7b72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092" y="-50290"/>
            <a:ext cx="4714908" cy="690829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C:\Users\Юля\Desktop\Пионеры герои\10513917_34645649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4732518" cy="6858000"/>
          </a:xfrm>
          <a:prstGeom prst="rect">
            <a:avLst/>
          </a:prstGeom>
          <a:noFill/>
        </p:spPr>
      </p:pic>
      <p:pic>
        <p:nvPicPr>
          <p:cNvPr id="7170" name="Picture 2" descr="C:\Users\Юля\Desktop\Пионеры герои\ja2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43450" y="0"/>
            <a:ext cx="4400550" cy="6924676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Юля\Desktop\Пионеры герои\ja38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309886" cy="6858000"/>
          </a:xfrm>
          <a:prstGeom prst="rect">
            <a:avLst/>
          </a:prstGeom>
          <a:noFill/>
        </p:spPr>
      </p:pic>
      <p:pic>
        <p:nvPicPr>
          <p:cNvPr id="9219" name="Picture 3" descr="C:\Users\Юля\Desktop\Пионеры герои\OllgQl3j_K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45917" y="0"/>
            <a:ext cx="5098083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Юля\Desktop\Пионеры герои\Сын полка Серёж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055037" cy="6858000"/>
          </a:xfrm>
          <a:prstGeom prst="rect">
            <a:avLst/>
          </a:prstGeom>
          <a:noFill/>
        </p:spPr>
      </p:pic>
      <p:pic>
        <p:nvPicPr>
          <p:cNvPr id="10243" name="Picture 3" descr="C:\Users\Юля\Desktop\Пионеры герои\ja3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-22192"/>
            <a:ext cx="4429124" cy="688019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3000" r="-4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Юля\Desktop\Пионеры герои\p29_pioner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" y="0"/>
            <a:ext cx="9334453" cy="2000240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052" name="Picture 4" descr="C:\Users\Юля\Desktop\Пионеры герои\540c54fb205deedab254d1b34ad011ae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85984" y="1500174"/>
            <a:ext cx="4429156" cy="2357454"/>
          </a:xfrm>
          <a:prstGeom prst="rect">
            <a:avLst/>
          </a:prstGeom>
          <a:noFill/>
        </p:spPr>
      </p:pic>
      <p:pic>
        <p:nvPicPr>
          <p:cNvPr id="5" name="Александра Пахмутова - Песня о пионерах героях (Instrumental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571472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765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Юля\Desktop\Пионеры герои\24d43b9d211ae8fdcfe11a94246.jpg"/>
          <p:cNvPicPr>
            <a:picLocks noChangeAspect="1" noChangeArrowheads="1"/>
          </p:cNvPicPr>
          <p:nvPr/>
        </p:nvPicPr>
        <p:blipFill>
          <a:blip r:embed="rId2"/>
          <a:srcRect r="50789"/>
          <a:stretch>
            <a:fillRect/>
          </a:stretch>
        </p:blipFill>
        <p:spPr bwMode="auto">
          <a:xfrm>
            <a:off x="285720" y="214290"/>
            <a:ext cx="4452937" cy="6286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075" name="Picture 3" descr="C:\Users\Юля\Desktop\Пионеры герои\img3.jpg"/>
          <p:cNvPicPr>
            <a:picLocks noChangeAspect="1" noChangeArrowheads="1"/>
          </p:cNvPicPr>
          <p:nvPr/>
        </p:nvPicPr>
        <p:blipFill>
          <a:blip r:embed="rId3"/>
          <a:srcRect t="20312" r="50781" b="15625"/>
          <a:stretch>
            <a:fillRect/>
          </a:stretch>
        </p:blipFill>
        <p:spPr bwMode="auto">
          <a:xfrm>
            <a:off x="5143504" y="214290"/>
            <a:ext cx="3366298" cy="32861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6" name="Picture 4" descr="C:\Users\Юля\Desktop\Пионеры герои\85px-Медаль_«Золотая_Звезда»_(СССР)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4" y="4143380"/>
            <a:ext cx="785818" cy="15531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7" descr="C:\Users\Юля\Desktop\Пионеры герои\147px-Order_of_Lenin_type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57950" y="3500438"/>
            <a:ext cx="904614" cy="16430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7" name="Picture 5" descr="C:\Users\Юля\Desktop\Пионеры герои\150px-Orden-otechestvennoy-voyny_A007850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43636" y="5287793"/>
            <a:ext cx="1500198" cy="15702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079" name="AutoShape 7" descr="Partisan Medal 1st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80" name="Picture 8" descr="C:\Users\Юля\Desktop\Пионеры герои\150px-Partisan_Medal_1st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858148" y="3857628"/>
            <a:ext cx="997619" cy="18954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642910" y="5572140"/>
            <a:ext cx="35253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Валя Котик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30000" r="-3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nnio_Morricone_LeVentLe_cri_(vmusice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357158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47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</TotalTime>
  <Words>70</Words>
  <Application>Microsoft Office PowerPoint</Application>
  <PresentationFormat>Экран (4:3)</PresentationFormat>
  <Paragraphs>10</Paragraphs>
  <Slides>48</Slides>
  <Notes>1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48</vt:i4>
      </vt:variant>
    </vt:vector>
  </HeadingPairs>
  <TitlesOfParts>
    <vt:vector size="4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Юля</dc:creator>
  <cp:lastModifiedBy>Юля</cp:lastModifiedBy>
  <cp:revision>32</cp:revision>
  <dcterms:created xsi:type="dcterms:W3CDTF">2016-04-16T05:30:54Z</dcterms:created>
  <dcterms:modified xsi:type="dcterms:W3CDTF">2016-04-24T04:36:02Z</dcterms:modified>
</cp:coreProperties>
</file>