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activeX/activeX9.xml" ContentType="application/vnd.ms-office.activeX+xml"/>
  <Override PartName="/ppt/activeX/activeX2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Default Extension="png" ContentType="image/png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vbaProject.bin" ContentType="application/vnd.ms-office.vbaProject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activeX/activeX8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7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69" autoAdjust="0"/>
    <p:restoredTop sz="94660"/>
  </p:normalViewPr>
  <p:slideViewPr>
    <p:cSldViewPr snapToGrid="0">
      <p:cViewPr varScale="1">
        <p:scale>
          <a:sx n="75" d="100"/>
          <a:sy n="75" d="100"/>
        </p:scale>
        <p:origin x="-96" y="-7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11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8012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3358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3295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710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774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5162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4434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1037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6412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4268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41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15000"/>
            <a:lum/>
          </a:blip>
          <a:srcRect/>
          <a:stretch>
            <a:fillRect t="-33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B76EE-E360-4B84-AC37-917C29291376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7F5F6-A8F7-4167-9C0D-B30CDE9271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6592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6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4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6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4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8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5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0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6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2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7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4.xml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8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6.xml"/><Relationship Id="rId2" Type="http://schemas.openxmlformats.org/officeDocument/2006/relationships/control" Target="../activeX/activeX15.xml"/><Relationship Id="rId1" Type="http://schemas.openxmlformats.org/officeDocument/2006/relationships/vmlDrawing" Target="../drawings/vmlDrawing9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8.xm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10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0.xml"/><Relationship Id="rId2" Type="http://schemas.openxmlformats.org/officeDocument/2006/relationships/control" Target="../activeX/activeX19.xml"/><Relationship Id="rId1" Type="http://schemas.openxmlformats.org/officeDocument/2006/relationships/vmlDrawing" Target="../drawings/vmlDrawing11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2.xml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12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4.xml"/><Relationship Id="rId2" Type="http://schemas.openxmlformats.org/officeDocument/2006/relationships/control" Target="../activeX/activeX23.xml"/><Relationship Id="rId1" Type="http://schemas.openxmlformats.org/officeDocument/2006/relationships/vmlDrawing" Target="../drawings/vmlDrawing13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6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14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8.xml"/><Relationship Id="rId2" Type="http://schemas.openxmlformats.org/officeDocument/2006/relationships/control" Target="../activeX/activeX27.xml"/><Relationship Id="rId1" Type="http://schemas.openxmlformats.org/officeDocument/2006/relationships/vmlDrawing" Target="../drawings/vmlDrawing15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0.xml"/><Relationship Id="rId2" Type="http://schemas.openxmlformats.org/officeDocument/2006/relationships/control" Target="../activeX/activeX29.xml"/><Relationship Id="rId1" Type="http://schemas.openxmlformats.org/officeDocument/2006/relationships/vmlDrawing" Target="../drawings/vmlDrawing16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2.xml"/><Relationship Id="rId2" Type="http://schemas.openxmlformats.org/officeDocument/2006/relationships/control" Target="../activeX/activeX31.xml"/><Relationship Id="rId1" Type="http://schemas.openxmlformats.org/officeDocument/2006/relationships/vmlDrawing" Target="../drawings/vmlDrawing17.vml"/><Relationship Id="rId5" Type="http://schemas.openxmlformats.org/officeDocument/2006/relationships/slide" Target="slide2.xml"/><Relationship Id="rId4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4.xml"/><Relationship Id="rId7" Type="http://schemas.openxmlformats.org/officeDocument/2006/relationships/slideLayout" Target="../slideLayouts/slideLayout7.xml"/><Relationship Id="rId2" Type="http://schemas.openxmlformats.org/officeDocument/2006/relationships/control" Target="../activeX/activeX33.xml"/><Relationship Id="rId1" Type="http://schemas.openxmlformats.org/officeDocument/2006/relationships/vmlDrawing" Target="../drawings/vmlDrawing18.vml"/><Relationship Id="rId6" Type="http://schemas.openxmlformats.org/officeDocument/2006/relationships/control" Target="../activeX/activeX37.xml"/><Relationship Id="rId5" Type="http://schemas.openxmlformats.org/officeDocument/2006/relationships/control" Target="../activeX/activeX36.xml"/><Relationship Id="rId4" Type="http://schemas.openxmlformats.org/officeDocument/2006/relationships/control" Target="../activeX/activeX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96181"/>
            <a:ext cx="12192000" cy="2739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  <a:p>
            <a:pPr algn="ctr"/>
            <a:r>
              <a:rPr lang="ru-RU" sz="5800" b="1" cap="none" spc="0" dirty="0" smtClean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«Приближение десятичных дробей» </a:t>
            </a:r>
          </a:p>
          <a:p>
            <a:pPr algn="ctr"/>
            <a:r>
              <a:rPr lang="ru-RU" sz="4800" b="1" dirty="0" smtClean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(тренажёр)</a:t>
            </a:r>
            <a:endParaRPr lang="ru-RU" sz="4800" b="1" cap="none" spc="0" dirty="0">
              <a:ln w="9525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41678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6 класс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 Никольский С.М., М.К. Потапов, Н.Н. Решетников, А.В.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Шевкин</a:t>
            </a:r>
            <a:endParaRPr lang="ru-RU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12488" y="4603612"/>
            <a:ext cx="39700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Буторина</a:t>
            </a:r>
            <a:r>
              <a:rPr lang="ru-RU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Виктория Витальевна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 математики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квалификационной категории</a:t>
            </a:r>
          </a:p>
          <a:p>
            <a:r>
              <a:rPr lang="ru-RU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МАОУ «</a:t>
            </a:r>
            <a:r>
              <a:rPr lang="ru-RU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Байкаловская</a:t>
            </a:r>
            <a:r>
              <a:rPr lang="ru-RU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Тобольского района</a:t>
            </a:r>
          </a:p>
          <a:p>
            <a:r>
              <a:rPr lang="ru-RU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Тюменской области</a:t>
            </a:r>
            <a:endParaRPr lang="ru-RU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9468" name="CommandButton1" r:id="rId2" imgW="2238480" imgH="495360"/>
    </p:controls>
    <p:extLst>
      <p:ext uri="{BB962C8B-B14F-4D97-AF65-F5344CB8AC3E}">
        <p14:creationId xmlns="" xmlns:p14="http://schemas.microsoft.com/office/powerpoint/2010/main" val="419964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79977" y="642003"/>
            <a:ext cx="11844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2400" b="1" dirty="0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103668"/>
            <a:ext cx="4288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Понятие приближенного равенства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199" y="1451851"/>
            <a:ext cx="4288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. Приближение с недостатком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2339" y="1842796"/>
            <a:ext cx="4288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Приближение с избытком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199" y="2210669"/>
            <a:ext cx="457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Приближение с точностью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03172" y="639274"/>
            <a:ext cx="13324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04571" y="29674"/>
            <a:ext cx="757645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карта</a:t>
            </a:r>
            <a:endParaRPr lang="ru-RU" sz="2400" b="1" dirty="0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73100" y="1248874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Приближение с недостатком до единицы 3-го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73100" y="1636517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Приближение с недостатком до единицы 2-го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73100" y="1988098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/>
              </a:rPr>
              <a:t>Приближение с недостатком до единицы 4-го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73100" y="2375741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 action="ppaction://hlinksldjump"/>
              </a:rPr>
              <a:t>Приближение с недостатком до единицы 1-го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73100" y="2745073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 action="ppaction://hlinksldjump"/>
              </a:rPr>
              <a:t>Приближение с избытком до единицы 2-го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73100" y="3132716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 action="ppaction://hlinksldjump"/>
              </a:rPr>
              <a:t>Приближение с избытком до единицы 4-го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73100" y="3552841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2" action="ppaction://hlinksldjump"/>
              </a:rPr>
              <a:t>Приближение с избытком до единицы 1-го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73100" y="3940484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3" action="ppaction://hlinksldjump"/>
              </a:rPr>
              <a:t>Приближение с избытком до единицы 3-го разряда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73100" y="4309816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4" action="ppaction://hlinksldjump"/>
              </a:rPr>
              <a:t>Приближение с точностью до десятых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73100" y="4679148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5" action="ppaction://hlinksldjump"/>
              </a:rPr>
              <a:t>Приближение с точностью до сотых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73100" y="5058720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6" action="ppaction://hlinksldjump"/>
              </a:rPr>
              <a:t>Приближение с точностью до тысячных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973100" y="5438292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7" action="ppaction://hlinksldjump"/>
              </a:rPr>
              <a:t>Приближение с точностью до единиц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973100" y="5807624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8" action="ppaction://hlinksldjump"/>
              </a:rPr>
              <a:t>Приближение с точностью до десятков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73100" y="6187196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9" action="ppaction://hlinksldjump"/>
              </a:rPr>
              <a:t>. Приближение с точностью до сотен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73100" y="6566768"/>
            <a:ext cx="62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0" action="ppaction://hlinksldjump"/>
              </a:rPr>
              <a:t>Приближение с точностью до тысяч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08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Понятие приближенного равенства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01600" y="1059543"/>
                <a:ext cx="12090400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Если </a:t>
                </a:r>
                <a:r>
                  <a:rPr lang="ru-RU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мало отличается от числа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то пишут</a:t>
                </a:r>
              </a:p>
              <a:p>
                <a:pPr algn="ctr"/>
                <a:r>
                  <a:rPr lang="el-GR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l-GR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ru-RU" sz="3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 говорят, что число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приближенно равно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Знак «≈» есть знак приближенного равенства.</a:t>
                </a:r>
              </a:p>
              <a:p>
                <a:pPr algn="ctr"/>
                <a:endPara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Десятичные дроби с большим числом знаков после запятой приближают конечными десятичными дробями с меньшим числом знаков.</a:t>
                </a:r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00" y="1059543"/>
                <a:ext cx="12090400" cy="3970318"/>
              </a:xfrm>
              <a:prstGeom prst="rect">
                <a:avLst/>
              </a:prstGeom>
              <a:blipFill>
                <a:blip r:embed="rId2" cstate="print"/>
                <a:stretch>
                  <a:fillRect t="-1229" b="-26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816046" y="5597434"/>
            <a:ext cx="809897" cy="53557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38107" y="6100353"/>
            <a:ext cx="180767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Следующая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назад 5">
            <a:hlinkClick r:id="rId3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7030A0"/>
                </a:solidFill>
              </a:ln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45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Приближение с недостатком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01600" y="1059543"/>
                <a:ext cx="12090400" cy="37856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Пусть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5,346273518.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Оборвем на цифре второго разряда после запятой.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=5,34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 5,34 меньше числа 5,346273518, поэтому 5,34 есть приближение числа с недостатком до сотых.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5,346273518 ≈ 5,34</a:t>
                </a:r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00" y="1059543"/>
                <a:ext cx="12090400" cy="3785652"/>
              </a:xfrm>
              <a:prstGeom prst="rect">
                <a:avLst/>
              </a:prstGeom>
              <a:blipFill>
                <a:blip r:embed="rId2" cstate="print"/>
                <a:stretch>
                  <a:fillRect t="-1288" b="-27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816046" y="5597434"/>
            <a:ext cx="809897" cy="53557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38107" y="6100353"/>
            <a:ext cx="180767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Следующая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назад 6">
            <a:hlinkClick r:id="rId3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640079" y="5597434"/>
            <a:ext cx="855617" cy="53557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98978" y="6027003"/>
            <a:ext cx="196521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Предыдущая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603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Приближение с избытком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101600" y="1059543"/>
                <a:ext cx="12090400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Пусть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5,346273518.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Если у числа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не просто оборвать запись на цифре второго разряда после запятой, а увеличить второй разряд на единицу, то получим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=5,35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 5,35 больше числа 5,346273518, поэтому 5,35 есть приближение числа с избытком до сотых.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5,346273518 ≈ 5,35</a:t>
                </a:r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00" y="1059543"/>
                <a:ext cx="12090400" cy="4154984"/>
              </a:xfrm>
              <a:prstGeom prst="rect">
                <a:avLst/>
              </a:prstGeom>
              <a:blipFill>
                <a:blip r:embed="rId2" cstate="print"/>
                <a:stretch>
                  <a:fillRect t="-1175" r="-50" b="-24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0816046" y="5597434"/>
            <a:ext cx="809897" cy="53557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238107" y="6100353"/>
            <a:ext cx="180767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Следующая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назад 11">
            <a:hlinkClick r:id="rId3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640079" y="5597434"/>
            <a:ext cx="855617" cy="53557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98978" y="6027003"/>
            <a:ext cx="196521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Предыдущая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99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184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0" y="417577"/>
                <a:ext cx="12090400" cy="50783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Пусть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5,346273518.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Найдем приближение числа с точностью до десятых.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=5,3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’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46273518</a:t>
                </a: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Цифры 46273518 откидываем, а десятые оставляем без изменений</a:t>
                </a:r>
              </a:p>
              <a:p>
                <a:pPr algn="ctr"/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(правило округления: если первая из откидываемых цифр 0,1,2,3 или 4, то цифру перед ней оставляем без изменений)</a:t>
                </a: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5,346273518 ≈ 5,3</a:t>
                </a:r>
              </a:p>
              <a:p>
                <a:pPr algn="ctr"/>
                <a:endPara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Найдем приближение числа с точностью до сотых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ru-RU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=5,34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’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6273518</a:t>
                </a: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Цифры 46273518 откидываем, а разряд сотых увеличиваем на единицу.</a:t>
                </a:r>
              </a:p>
              <a:p>
                <a:pPr algn="ctr"/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(правило округления: если первая из откидываемых цифр 5,6,7,8 или 9, то цифру перед ней увеличиваем на 1)</a:t>
                </a:r>
              </a:p>
              <a:p>
                <a:pPr algn="ctr"/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5,346273518 ≈ 5,35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17577"/>
                <a:ext cx="12090400" cy="5078313"/>
              </a:xfrm>
              <a:prstGeom prst="rect">
                <a:avLst/>
              </a:prstGeom>
              <a:blipFill>
                <a:blip r:embed="rId2" cstate="print"/>
                <a:stretch>
                  <a:fillRect t="-960" b="-16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816046" y="5597434"/>
            <a:ext cx="809897" cy="53557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40511" y="6100353"/>
            <a:ext cx="180286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Следующее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назад 5">
            <a:hlinkClick r:id="rId3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640079" y="5597434"/>
            <a:ext cx="855617" cy="53557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98978" y="6027003"/>
            <a:ext cx="196521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Предыдущая </a:t>
            </a:r>
          </a:p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400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943" y="4312810"/>
            <a:ext cx="1176963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200" i="1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 выполнении заданий вы можете вернуться к теоретическому материалу по ссылке «Вернуться в </a:t>
            </a:r>
            <a:r>
              <a:rPr lang="ru-RU" sz="2200" i="1" dirty="0" err="1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технокарту</a:t>
            </a:r>
            <a:r>
              <a:rPr lang="ru-RU" sz="2200" i="1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» и выбрать для повторения соответствующую теорию.</a:t>
            </a:r>
          </a:p>
          <a:p>
            <a:pPr algn="ctr"/>
            <a:endParaRPr lang="ru-RU" sz="2200" b="0" i="1" cap="none" spc="0" dirty="0" smtClean="0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2200" b="0" i="1" cap="none" spc="0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Повторив теоретический материал, вертитесь в технологическую карту и выберите задание, которое вы выполняли до перехода к теории для объективности и правдивости результата изучения темы. </a:t>
            </a:r>
            <a:endParaRPr lang="ru-RU" sz="2200" b="0" i="1" cap="none" spc="0" dirty="0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ontrols>
      <p:control spid="17427" name="CommandButton1" r:id="rId2" imgW="11153880" imgH="1305000"/>
    </p:controls>
    <p:extLst>
      <p:ext uri="{BB962C8B-B14F-4D97-AF65-F5344CB8AC3E}">
        <p14:creationId xmlns="" xmlns:p14="http://schemas.microsoft.com/office/powerpoint/2010/main" val="301543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Приближение с недостатком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недостатком до единицы третьего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0,3456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назад 8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185" name="CommandButton1" r:id="rId2" imgW="3038400" imgH="571680"/>
      <p:control spid="1186" name="TextBox1" r:id="rId3" imgW="2428920" imgH="561960"/>
    </p:controls>
    <p:extLst>
      <p:ext uri="{BB962C8B-B14F-4D97-AF65-F5344CB8AC3E}">
        <p14:creationId xmlns="" xmlns:p14="http://schemas.microsoft.com/office/powerpoint/2010/main" val="400449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Приближение с недостатком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недостатком до единицы второго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0,76543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2178" name="CommandButton1" r:id="rId2" imgW="3038400" imgH="571680"/>
      <p:control spid="2179" name="TextBox1" r:id="rId3" imgW="2428920" imgH="561960"/>
    </p:controls>
    <p:extLst>
      <p:ext uri="{BB962C8B-B14F-4D97-AF65-F5344CB8AC3E}">
        <p14:creationId xmlns="" xmlns:p14="http://schemas.microsoft.com/office/powerpoint/2010/main" val="352254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Приближение с недостатком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недостатком до единицы четвертого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0,02325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09366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3194" name="CommandButton1" r:id="rId2" imgW="3038400" imgH="571680"/>
      <p:control spid="3195" name="TextBox1" r:id="rId3" imgW="2428920" imgH="561960"/>
    </p:controls>
    <p:extLst>
      <p:ext uri="{BB962C8B-B14F-4D97-AF65-F5344CB8AC3E}">
        <p14:creationId xmlns="" xmlns:p14="http://schemas.microsoft.com/office/powerpoint/2010/main" val="236762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Приближение с недостатком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недостатком до единицы первого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-0,34354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4216" name="CommandButton1" r:id="rId2" imgW="3038400" imgH="571680"/>
      <p:control spid="4217" name="TextBox1" r:id="rId3" imgW="2428920" imgH="561960"/>
    </p:controls>
    <p:extLst>
      <p:ext uri="{BB962C8B-B14F-4D97-AF65-F5344CB8AC3E}">
        <p14:creationId xmlns="" xmlns:p14="http://schemas.microsoft.com/office/powerpoint/2010/main" val="152778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Приближение с избытком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избытком до единицы второго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1,2345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5236" name="CommandButton1" r:id="rId2" imgW="3038400" imgH="571680"/>
      <p:control spid="5237" name="TextBox1" r:id="rId3" imgW="2428920" imgH="561960"/>
    </p:controls>
    <p:extLst>
      <p:ext uri="{BB962C8B-B14F-4D97-AF65-F5344CB8AC3E}">
        <p14:creationId xmlns="" xmlns:p14="http://schemas.microsoft.com/office/powerpoint/2010/main" val="339483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Приближение с избытком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избытком до единицы четвертого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3,56789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6254" name="CommandButton1" r:id="rId2" imgW="3038400" imgH="571680"/>
      <p:control spid="6255" name="TextBox1" r:id="rId3" imgW="2428920" imgH="561960"/>
    </p:controls>
    <p:extLst>
      <p:ext uri="{BB962C8B-B14F-4D97-AF65-F5344CB8AC3E}">
        <p14:creationId xmlns="" xmlns:p14="http://schemas.microsoft.com/office/powerpoint/2010/main" val="350903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Приближение с недостатком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избытком до единицы первого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2,577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7276" name="CommandButton1" r:id="rId2" imgW="3038400" imgH="571680"/>
      <p:control spid="7277" name="TextBox1" r:id="rId3" imgW="2428920" imgH="561960"/>
    </p:controls>
    <p:extLst>
      <p:ext uri="{BB962C8B-B14F-4D97-AF65-F5344CB8AC3E}">
        <p14:creationId xmlns="" xmlns:p14="http://schemas.microsoft.com/office/powerpoint/2010/main" val="192863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Приближение с избытком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приближение числа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избытком до единицы третьего разряда после запятой.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-2,555555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8300" name="CommandButton1" r:id="rId2" imgW="3038400" imgH="571680"/>
      <p:control spid="8301" name="TextBox1" r:id="rId3" imgW="2428920" imgH="561960"/>
    </p:controls>
    <p:extLst>
      <p:ext uri="{BB962C8B-B14F-4D97-AF65-F5344CB8AC3E}">
        <p14:creationId xmlns="" xmlns:p14="http://schemas.microsoft.com/office/powerpoint/2010/main" val="350732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1995,1996 со точностью до десятых.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1995,1996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9314" name="CommandButton1" r:id="rId2" imgW="3038400" imgH="571680"/>
      <p:control spid="9315" name="TextBox1" r:id="rId3" imgW="2428920" imgH="561960"/>
    </p:controls>
    <p:extLst>
      <p:ext uri="{BB962C8B-B14F-4D97-AF65-F5344CB8AC3E}">
        <p14:creationId xmlns="" xmlns:p14="http://schemas.microsoft.com/office/powerpoint/2010/main" val="81336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-1995,1916 со точностью до сотых.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-1995,1916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0338" name="CommandButton1" r:id="rId2" imgW="3038400" imgH="571680"/>
      <p:control spid="10339" name="TextBox1" r:id="rId3" imgW="2428920" imgH="561960"/>
    </p:controls>
    <p:extLst>
      <p:ext uri="{BB962C8B-B14F-4D97-AF65-F5344CB8AC3E}">
        <p14:creationId xmlns="" xmlns:p14="http://schemas.microsoft.com/office/powerpoint/2010/main" val="245396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1995,1969 со точностью до тысячных.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1995,1969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1362" name="CommandButton1" r:id="rId2" imgW="3038400" imgH="571680"/>
      <p:control spid="11363" name="TextBox1" r:id="rId3" imgW="2428920" imgH="561960"/>
    </p:controls>
    <p:extLst>
      <p:ext uri="{BB962C8B-B14F-4D97-AF65-F5344CB8AC3E}">
        <p14:creationId xmlns="" xmlns:p14="http://schemas.microsoft.com/office/powerpoint/2010/main" val="304197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1995,1996 со точностью до единиц.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1995,1996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2386" name="CommandButton1" r:id="rId2" imgW="3038400" imgH="571680"/>
      <p:control spid="12387" name="TextBox1" r:id="rId3" imgW="2428920" imgH="561960"/>
    </p:controls>
    <p:extLst>
      <p:ext uri="{BB962C8B-B14F-4D97-AF65-F5344CB8AC3E}">
        <p14:creationId xmlns="" xmlns:p14="http://schemas.microsoft.com/office/powerpoint/2010/main" val="248119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1995,1996 со точностью до десятков.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1995,1996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3410" name="CommandButton1" r:id="rId2" imgW="3038400" imgH="571680"/>
      <p:control spid="13411" name="TextBox1" r:id="rId3" imgW="2428920" imgH="561960"/>
    </p:controls>
    <p:extLst>
      <p:ext uri="{BB962C8B-B14F-4D97-AF65-F5344CB8AC3E}">
        <p14:creationId xmlns="" xmlns:p14="http://schemas.microsoft.com/office/powerpoint/2010/main" val="689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1995,1969 со точностью до сотен.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1995,1969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4436" name="CommandButton1" r:id="rId2" imgW="3038400" imgH="571680"/>
      <p:control spid="14437" name="TextBox1" r:id="rId3" imgW="2428920" imgH="561960"/>
    </p:controls>
    <p:extLst>
      <p:ext uri="{BB962C8B-B14F-4D97-AF65-F5344CB8AC3E}">
        <p14:creationId xmlns="" xmlns:p14="http://schemas.microsoft.com/office/powerpoint/2010/main" val="306812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78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Приближение с точностью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600" y="1059543"/>
            <a:ext cx="1209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Округлите число -9195,1996 со точностью до тысяч.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-9195,1996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l-G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≈ </a:t>
            </a: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(чтобы отделить целую часть от дробной используй точку: 0.123)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 rot="5400000">
            <a:off x="5956662" y="5505994"/>
            <a:ext cx="641338" cy="61269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89908" y="6066500"/>
            <a:ext cx="17748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Вернуться в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технокарту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p:control spid="15460" name="CommandButton1" r:id="rId2" imgW="3038400" imgH="571680"/>
      <p:control spid="15461" name="TextBox1" r:id="rId3" imgW="2428920" imgH="561960"/>
    </p:controls>
    <p:extLst>
      <p:ext uri="{BB962C8B-B14F-4D97-AF65-F5344CB8AC3E}">
        <p14:creationId xmlns="" xmlns:p14="http://schemas.microsoft.com/office/powerpoint/2010/main" val="49552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98634"/>
            <a:ext cx="12192000" cy="21236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7030A0"/>
                </a:solidFill>
                <a:latin typeface="Gabriola" panose="04040605051002020D02" pitchFamily="82" charset="0"/>
              </a:rPr>
              <a:t>Поздравляем!</a:t>
            </a:r>
          </a:p>
          <a:p>
            <a:pPr algn="ctr"/>
            <a:r>
              <a:rPr lang="ru-RU" sz="6600" b="1" dirty="0" smtClean="0">
                <a:solidFill>
                  <a:srgbClr val="7030A0"/>
                </a:solidFill>
                <a:latin typeface="Gabriola" panose="04040605051002020D02" pitchFamily="82" charset="0"/>
              </a:rPr>
              <a:t>Изучение темы завершено</a:t>
            </a:r>
            <a:r>
              <a:rPr lang="ru-RU" sz="6600" b="1" dirty="0">
                <a:solidFill>
                  <a:srgbClr val="7030A0"/>
                </a:solidFill>
                <a:latin typeface="Gabriola" panose="04040605051002020D02" pitchFamily="82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27453" y="3235348"/>
            <a:ext cx="49447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Верных ответов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7453" y="4158678"/>
            <a:ext cx="28071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Ошибок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7453" y="5008135"/>
            <a:ext cx="37133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Успешность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controls>
      <p:control spid="16559" name="CommandButton1" r:id="rId2" imgW="3562200" imgH="609480"/>
      <p:control spid="16560" name="Label1" r:id="rId3" imgW="1380960" imgH="581040"/>
      <p:control spid="16561" name="Label2" r:id="rId4" imgW="1390680" imgH="581040"/>
      <p:control spid="16562" name="Label3" r:id="rId5" imgW="1380960" imgH="581040"/>
      <p:control spid="16563" name="CommandButton2" r:id="rId6" imgW="1790640" imgH="457200"/>
    </p:controls>
    <p:extLst>
      <p:ext uri="{BB962C8B-B14F-4D97-AF65-F5344CB8AC3E}">
        <p14:creationId xmlns="" xmlns:p14="http://schemas.microsoft.com/office/powerpoint/2010/main" val="200207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</TotalTime>
  <Words>824</Words>
  <Application>Microsoft Office PowerPoint</Application>
  <PresentationFormat>Произвольный</PresentationFormat>
  <Paragraphs>221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Школа</dc:creator>
  <cp:lastModifiedBy>Komp-osn</cp:lastModifiedBy>
  <cp:revision>95</cp:revision>
  <dcterms:created xsi:type="dcterms:W3CDTF">2020-03-29T16:55:51Z</dcterms:created>
  <dcterms:modified xsi:type="dcterms:W3CDTF">2021-01-26T14:35:43Z</dcterms:modified>
</cp:coreProperties>
</file>