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5" r:id="rId7"/>
    <p:sldId id="266" r:id="rId8"/>
    <p:sldId id="267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04557"/>
            <a:ext cx="6027009" cy="4383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5565775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5779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rgbClr val="000000"/>
                </a:solidFill>
                <a:latin typeface="Times New Roman"/>
              </a:rPr>
              <a:t>Начертите вертикальную линию, представьте, что сверху стоят все умные люди, а внизу глупые. Подумайте, куда бы вы поставили себя? Отметьте на линии крестиком.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97023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такое самооценка?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представление человека о важности своей личности и деятельности среди других людей; оценивание себя и собственных качеств и чувств, достоинств и недостатков, выражение их открыто или даже </a:t>
            </a:r>
            <a:r>
              <a:rPr lang="ru-RU" dirty="0" smtClean="0"/>
              <a:t>закрыто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752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Какой может быть самооценка?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48880"/>
            <a:ext cx="705678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1991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548680"/>
            <a:ext cx="7024744" cy="20162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Рассказ </a:t>
            </a:r>
            <a:r>
              <a:rPr lang="ru-RU" b="1" dirty="0" smtClean="0"/>
              <a:t>«</a:t>
            </a:r>
            <a:r>
              <a:rPr lang="ru-RU" b="1" i="1" dirty="0" smtClean="0"/>
              <a:t>Шиповник» </a:t>
            </a:r>
            <a:br>
              <a:rPr lang="ru-RU" b="1" i="1" dirty="0" smtClean="0"/>
            </a:br>
            <a:r>
              <a:rPr lang="ru-RU" i="1" dirty="0" smtClean="0"/>
              <a:t>(Е. Голованова)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ru-RU" b="1" u="sng" dirty="0"/>
              <a:t>Вопросы для </a:t>
            </a:r>
            <a:r>
              <a:rPr lang="ru-RU" b="1" u="sng" dirty="0" smtClean="0"/>
              <a:t>обсуждения:</a:t>
            </a:r>
            <a:endParaRPr lang="ru-RU" b="1" u="sng" dirty="0"/>
          </a:p>
          <a:p>
            <a:pPr marL="68580" indent="0">
              <a:buNone/>
            </a:pPr>
            <a:endParaRPr lang="ru-RU" dirty="0"/>
          </a:p>
          <a:p>
            <a:r>
              <a:rPr lang="ru-RU" dirty="0"/>
              <a:t>Зачем кустику были нужны его колючки?</a:t>
            </a:r>
          </a:p>
          <a:p>
            <a:endParaRPr lang="ru-RU" dirty="0"/>
          </a:p>
          <a:p>
            <a:r>
              <a:rPr lang="ru-RU" dirty="0"/>
              <a:t>Почему колючки кустика становились все больше с каж­дым днем?</a:t>
            </a:r>
          </a:p>
          <a:p>
            <a:endParaRPr lang="ru-RU" dirty="0"/>
          </a:p>
          <a:p>
            <a:r>
              <a:rPr lang="ru-RU" dirty="0"/>
              <a:t>Что сделало радостным кустик в конце сказки?</a:t>
            </a:r>
          </a:p>
        </p:txBody>
      </p:sp>
    </p:spTree>
    <p:extLst>
      <p:ext uri="{BB962C8B-B14F-4D97-AF65-F5344CB8AC3E}">
        <p14:creationId xmlns:p14="http://schemas.microsoft.com/office/powerpoint/2010/main" val="2792433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8" y="1484785"/>
            <a:ext cx="3425651" cy="504055"/>
          </a:xfrm>
        </p:spPr>
        <p:txBody>
          <a:bodyPr/>
          <a:lstStyle/>
          <a:p>
            <a:pPr algn="ctr"/>
            <a:r>
              <a:rPr lang="ru-RU" dirty="0"/>
              <a:t>«Мои колючки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41721" y="2348880"/>
            <a:ext cx="3419856" cy="3461611"/>
          </a:xfrm>
        </p:spPr>
        <p:txBody>
          <a:bodyPr/>
          <a:lstStyle/>
          <a:p>
            <a:r>
              <a:rPr lang="ru-RU" dirty="0"/>
              <a:t>отталкивают от нас </a:t>
            </a:r>
            <a:r>
              <a:rPr lang="ru-RU" dirty="0" smtClean="0"/>
              <a:t>людей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9" y="1484784"/>
            <a:ext cx="3423546" cy="504056"/>
          </a:xfrm>
        </p:spPr>
        <p:txBody>
          <a:bodyPr/>
          <a:lstStyle/>
          <a:p>
            <a:pPr algn="ctr"/>
            <a:r>
              <a:rPr lang="ru-RU" dirty="0"/>
              <a:t>«Мои магнитики» 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152" y="2348880"/>
            <a:ext cx="3419856" cy="3461611"/>
          </a:xfrm>
        </p:spPr>
        <p:txBody>
          <a:bodyPr/>
          <a:lstStyle/>
          <a:p>
            <a:r>
              <a:rPr lang="ru-RU" dirty="0"/>
              <a:t>п</a:t>
            </a:r>
            <a:r>
              <a:rPr lang="ru-RU" dirty="0" smtClean="0"/>
              <a:t>ритягивают к нам людей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1837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«Моя </a:t>
            </a:r>
            <a:r>
              <a:rPr lang="ru-RU" dirty="0"/>
              <a:t>ладошка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193580"/>
          </a:xfrm>
        </p:spPr>
        <p:txBody>
          <a:bodyPr>
            <a:noAutofit/>
          </a:bodyPr>
          <a:lstStyle/>
          <a:p>
            <a:r>
              <a:rPr lang="ru-RU" sz="3200" dirty="0" smtClean="0"/>
              <a:t>обвести </a:t>
            </a:r>
            <a:r>
              <a:rPr lang="ru-RU" sz="3200" dirty="0"/>
              <a:t>свою ладошку на лис­те бумаги. Посередине «ладошки» </a:t>
            </a:r>
            <a:r>
              <a:rPr lang="ru-RU" sz="3200" dirty="0" smtClean="0"/>
              <a:t>написать </a:t>
            </a:r>
            <a:r>
              <a:rPr lang="ru-RU" sz="3200" dirty="0"/>
              <a:t>«Я», а на каждом «пальчике» — что-либо хорошее о себе (качества или способности</a:t>
            </a:r>
            <a:r>
              <a:rPr lang="ru-RU" sz="3200" dirty="0" smtClean="0"/>
              <a:t>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9222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052736"/>
            <a:ext cx="69847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u="sng" dirty="0"/>
              <a:t>Вывод урока:</a:t>
            </a:r>
          </a:p>
          <a:p>
            <a:r>
              <a:rPr lang="ru-RU" sz="4400" dirty="0"/>
              <a:t>Самооценка человека влияет на его отношение к себе, к другим людям и к миру в </a:t>
            </a:r>
            <a:r>
              <a:rPr lang="ru-RU" sz="4400" dirty="0" smtClean="0"/>
              <a:t>целом.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0604784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87</TotalTime>
  <Words>156</Words>
  <Application>Microsoft Office PowerPoint</Application>
  <PresentationFormat>Экран (4:3)</PresentationFormat>
  <Paragraphs>22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Остин</vt:lpstr>
      <vt:lpstr>           </vt:lpstr>
      <vt:lpstr>Задание:</vt:lpstr>
      <vt:lpstr>Что такое самооценка?</vt:lpstr>
      <vt:lpstr>Какой может быть самооценка?</vt:lpstr>
      <vt:lpstr>  Рассказ «Шиповник»  (Е. Голованова) </vt:lpstr>
      <vt:lpstr>Презентация PowerPoint</vt:lpstr>
      <vt:lpstr>«Моя ладошка»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«Я люблю себя»  или что такое самооценка   </dc:title>
  <dc:creator>Зав метод отделом</dc:creator>
  <cp:lastModifiedBy>Зав метод отделом</cp:lastModifiedBy>
  <cp:revision>10</cp:revision>
  <dcterms:created xsi:type="dcterms:W3CDTF">2020-10-23T11:09:29Z</dcterms:created>
  <dcterms:modified xsi:type="dcterms:W3CDTF">2020-10-23T12:42:35Z</dcterms:modified>
</cp:coreProperties>
</file>