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2" r:id="rId4"/>
    <p:sldId id="263" r:id="rId5"/>
    <p:sldId id="261" r:id="rId6"/>
    <p:sldId id="265" r:id="rId7"/>
    <p:sldId id="270" r:id="rId8"/>
    <p:sldId id="268" r:id="rId9"/>
    <p:sldId id="269" r:id="rId10"/>
    <p:sldId id="273" r:id="rId11"/>
    <p:sldId id="274" r:id="rId12"/>
    <p:sldId id="271" r:id="rId13"/>
    <p:sldId id="272" r:id="rId14"/>
    <p:sldId id="266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1" d="100"/>
          <a:sy n="41" d="100"/>
        </p:scale>
        <p:origin x="96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20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844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779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470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381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501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699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316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28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33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761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D999-BCD0-4EF9-AF00-11671D918637}" type="datetimeFigureOut">
              <a:rPr lang="ru-RU" smtClean="0"/>
              <a:t>16.08.2025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64563-FF99-4864-B3BC-9C840AB7F3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88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377" y="252328"/>
            <a:ext cx="10515600" cy="8922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 педагогический конкурс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«Обычаи  и обряды моего народа»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«Н-Дженгутаевская СОШ», Буйнакский район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6688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лучшая презентация.</a:t>
            </a:r>
          </a:p>
        </p:txBody>
      </p:sp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1257300" y="4473546"/>
            <a:ext cx="10515600" cy="1966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Зайнутдинова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Айгьанат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Джамалутдиновна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обществознания МБОУ «Н-Дженгутаевская СОШ»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 г.</a:t>
            </a:r>
          </a:p>
        </p:txBody>
      </p:sp>
    </p:spTree>
    <p:extLst>
      <p:ext uri="{BB962C8B-B14F-4D97-AF65-F5344CB8AC3E}">
        <p14:creationId xmlns:p14="http://schemas.microsoft.com/office/powerpoint/2010/main" val="7293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037" y="726800"/>
            <a:ext cx="7205863" cy="5404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6606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179" y="726109"/>
            <a:ext cx="7275971" cy="5456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9874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61" y="650647"/>
            <a:ext cx="7408939" cy="5556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76072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989" y="772532"/>
            <a:ext cx="7083911" cy="5312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9418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886" y="708025"/>
            <a:ext cx="7551661" cy="5663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926" y="125370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183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273" y="1393671"/>
            <a:ext cx="7129703" cy="5215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391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343" y="1368988"/>
            <a:ext cx="7327035" cy="5264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5474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1"/>
          <a:stretch/>
        </p:blipFill>
        <p:spPr>
          <a:xfrm>
            <a:off x="3664755" y="1447403"/>
            <a:ext cx="8222446" cy="5107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2369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311" y="1530435"/>
            <a:ext cx="8300105" cy="48767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700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91" y="1530435"/>
            <a:ext cx="8289409" cy="4818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2774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50" y="1417638"/>
            <a:ext cx="8775815" cy="5209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1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608" y="1530435"/>
            <a:ext cx="7749638" cy="4908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0427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261" y="252328"/>
            <a:ext cx="1949431" cy="1165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7781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39</Words>
  <Application>Microsoft Office PowerPoint</Application>
  <PresentationFormat>Широкоэкранный</PresentationFormat>
  <Paragraphs>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Всероссийский  педагогический конкурс «Обычаи  и обряды моего народа» МБОУ «Н-Дженгутаевская СОШ», Буйнакский район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usep</dc:creator>
  <cp:lastModifiedBy>aika.z111083@gmail.com</cp:lastModifiedBy>
  <cp:revision>15</cp:revision>
  <dcterms:created xsi:type="dcterms:W3CDTF">2024-12-23T10:43:02Z</dcterms:created>
  <dcterms:modified xsi:type="dcterms:W3CDTF">2025-08-16T17:07:12Z</dcterms:modified>
</cp:coreProperties>
</file>