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1" r:id="rId2"/>
    <p:sldId id="282" r:id="rId3"/>
    <p:sldId id="283" r:id="rId4"/>
    <p:sldId id="278" r:id="rId5"/>
    <p:sldId id="279" r:id="rId6"/>
    <p:sldId id="284" r:id="rId7"/>
    <p:sldId id="285" r:id="rId8"/>
    <p:sldId id="286" r:id="rId9"/>
    <p:sldId id="287" r:id="rId10"/>
    <p:sldId id="288" r:id="rId11"/>
    <p:sldId id="28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A3E3-AB28-488C-B6B8-6B2834136D63}" type="datetimeFigureOut">
              <a:rPr lang="ru-RU" smtClean="0"/>
              <a:t>17.11.2019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F1D7-D441-4EF9-8659-9570A5DF328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A3E3-AB28-488C-B6B8-6B2834136D63}" type="datetimeFigureOut">
              <a:rPr lang="ru-RU" smtClean="0"/>
              <a:t>17.11.2019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F1D7-D441-4EF9-8659-9570A5DF3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A3E3-AB28-488C-B6B8-6B2834136D63}" type="datetimeFigureOut">
              <a:rPr lang="ru-RU" smtClean="0"/>
              <a:t>17.11.2019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F1D7-D441-4EF9-8659-9570A5DF32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A3E3-AB28-488C-B6B8-6B2834136D63}" type="datetimeFigureOut">
              <a:rPr lang="ru-RU" smtClean="0"/>
              <a:t>17.11.2019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F1D7-D441-4EF9-8659-9570A5DF3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A3E3-AB28-488C-B6B8-6B2834136D63}" type="datetimeFigureOut">
              <a:rPr lang="ru-RU" smtClean="0"/>
              <a:t>17.11.2019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F1D7-D441-4EF9-8659-9570A5DF32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A3E3-AB28-488C-B6B8-6B2834136D63}" type="datetimeFigureOut">
              <a:rPr lang="ru-RU" smtClean="0"/>
              <a:t>17.11.2019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F1D7-D441-4EF9-8659-9570A5DF328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A3E3-AB28-488C-B6B8-6B2834136D63}" type="datetimeFigureOut">
              <a:rPr lang="ru-RU" smtClean="0"/>
              <a:t>17.11.2019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F1D7-D441-4EF9-8659-9570A5DF3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A3E3-AB28-488C-B6B8-6B2834136D63}" type="datetimeFigureOut">
              <a:rPr lang="ru-RU" smtClean="0"/>
              <a:t>17.11.2019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F1D7-D441-4EF9-8659-9570A5DF3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A3E3-AB28-488C-B6B8-6B2834136D63}" type="datetimeFigureOut">
              <a:rPr lang="ru-RU" smtClean="0"/>
              <a:t>17.11.2019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F1D7-D441-4EF9-8659-9570A5DF3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A3E3-AB28-488C-B6B8-6B2834136D63}" type="datetimeFigureOut">
              <a:rPr lang="ru-RU" smtClean="0"/>
              <a:t>17.11.2019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BF1D7-D441-4EF9-8659-9570A5DF328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1C6A3E3-AB28-488C-B6B8-6B2834136D63}" type="datetimeFigureOut">
              <a:rPr lang="ru-RU" smtClean="0"/>
              <a:t>17.11.2019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A3BF1D7-D441-4EF9-8659-9570A5DF328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412776"/>
            <a:ext cx="741682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schemeClr val="accent4">
                    <a:lumMod val="50000"/>
                  </a:schemeClr>
                </a:solidFill>
              </a:rPr>
              <a:t>БЕЗ ТРУДА НЕ ВЫНЕШЬ И РЫБКУ ИЗ ПРУДА. </a:t>
            </a:r>
            <a:endParaRPr lang="ru-RU" sz="8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512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8136904" cy="941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РЕФЛЕКСИЯ:</a:t>
            </a:r>
          </a:p>
          <a:p>
            <a:pPr algn="ctr"/>
            <a:endParaRPr lang="ru-RU" sz="6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Сегодня я узнал…</a:t>
            </a:r>
            <a:endParaRPr lang="ru-RU" sz="6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Я понял, что…</a:t>
            </a:r>
            <a:endParaRPr lang="ru-RU" sz="6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Я попробую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177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дежда\Pictures\head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13" y="2564904"/>
            <a:ext cx="8388424" cy="302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8754" y="476672"/>
            <a:ext cx="8275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669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28092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srgbClr val="0070C0"/>
                </a:solidFill>
              </a:rPr>
              <a:t>ТРУД ЧЕЛОВЕКА КОРМИТ, А ЛЕНЬ </a:t>
            </a:r>
            <a:r>
              <a:rPr lang="ru-RU" sz="8000" dirty="0" smtClean="0">
                <a:solidFill>
                  <a:srgbClr val="0070C0"/>
                </a:solidFill>
              </a:rPr>
              <a:t>ПОРТИТ.</a:t>
            </a:r>
          </a:p>
          <a:p>
            <a:endParaRPr lang="ru-RU" sz="6600" dirty="0"/>
          </a:p>
          <a:p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423170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52737"/>
            <a:ext cx="8280920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srgbClr val="7030A0"/>
                </a:solidFill>
              </a:rPr>
              <a:t>КТО ЛЮБИТ ТРУДИТЬСЯ, ТОМУ БЕЗ ДЕЛА НЕ СИДИТСЯ. </a:t>
            </a:r>
            <a:endParaRPr lang="ru-RU" sz="8000" dirty="0" smtClean="0">
              <a:solidFill>
                <a:srgbClr val="7030A0"/>
              </a:solidFill>
            </a:endParaRP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90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1968" y="1437613"/>
            <a:ext cx="825051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КЛАССНЫЙ ЧАС:</a:t>
            </a:r>
          </a:p>
          <a:p>
            <a:pPr algn="ctr"/>
            <a:r>
              <a:rPr lang="ru-RU" sz="7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«ТРУД СЛАВИТ ЧЕЛОВЕКА»</a:t>
            </a:r>
            <a:endParaRPr lang="ru-RU" sz="7200" b="1" cap="none" spc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045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ерсональный сайт Горшковой М. К. - Архив Кем быт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40" y="2060848"/>
            <a:ext cx="7294191" cy="451731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95783" y="483371"/>
            <a:ext cx="763284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Каждый может выбрать дело,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Чтоб оно в руках кипело.</a:t>
            </a:r>
          </a:p>
          <a:p>
            <a:r>
              <a:rPr lang="ru-RU" dirty="0"/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76056" y="1098924"/>
            <a:ext cx="3888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Чтоб Родина </a:t>
            </a:r>
            <a:r>
              <a:rPr lang="ru-RU" sz="2800" b="1" dirty="0" smtClean="0">
                <a:solidFill>
                  <a:srgbClr val="FF0000"/>
                </a:solidFill>
              </a:rPr>
              <a:t>вами </a:t>
            </a:r>
            <a:endParaRPr lang="ru-RU" sz="2800" b="1" dirty="0">
              <a:solidFill>
                <a:srgbClr val="FF0000"/>
              </a:solidFill>
            </a:endParaRPr>
          </a:p>
          <a:p>
            <a:r>
              <a:rPr lang="ru-RU" sz="2800" b="1" dirty="0">
                <a:solidFill>
                  <a:srgbClr val="FF0000"/>
                </a:solidFill>
              </a:rPr>
              <a:t>Могла бы гордиться!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5783" y="0"/>
            <a:ext cx="763284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Помните, ребята!</a:t>
            </a:r>
            <a:endParaRPr lang="ru-RU" sz="2800" b="1" dirty="0">
              <a:solidFill>
                <a:srgbClr val="FF0000"/>
              </a:solidFill>
            </a:endParaRP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2234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108057/pub_5d684e6eac412400ad14c4e1_5d684fc0aad43600ad82c8ad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004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pbs.twimg.com/media/DzCl5_DX4AAhkCP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47" y="0"/>
            <a:ext cx="78929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412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оехали - Приехали (Андрей Александрович Миронов) / Стихи.р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7" y="-45140"/>
            <a:ext cx="9324528" cy="690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659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pdb/1642325/f0cd68bf-e6b0-4780-a2bb-94b583ef6209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400451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</TotalTime>
  <Words>80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ASUS</cp:lastModifiedBy>
  <cp:revision>37</cp:revision>
  <dcterms:created xsi:type="dcterms:W3CDTF">2014-07-03T04:55:49Z</dcterms:created>
  <dcterms:modified xsi:type="dcterms:W3CDTF">2019-11-17T11:01:24Z</dcterms:modified>
</cp:coreProperties>
</file>