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9" r:id="rId2"/>
    <p:sldId id="280" r:id="rId3"/>
    <p:sldId id="256" r:id="rId4"/>
    <p:sldId id="282" r:id="rId5"/>
    <p:sldId id="288" r:id="rId6"/>
    <p:sldId id="289" r:id="rId7"/>
    <p:sldId id="284" r:id="rId8"/>
    <p:sldId id="283" r:id="rId9"/>
    <p:sldId id="285" r:id="rId10"/>
    <p:sldId id="286" r:id="rId11"/>
    <p:sldId id="287" r:id="rId12"/>
    <p:sldId id="290" r:id="rId13"/>
    <p:sldId id="257" r:id="rId14"/>
    <p:sldId id="291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8" r:id="rId25"/>
    <p:sldId id="27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69C84A-C0B4-4339-959F-734FE4E487F5}" type="doc">
      <dgm:prSet loTypeId="urn:microsoft.com/office/officeart/2005/8/layout/process5" loCatId="process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4987F65D-1F00-48FD-B186-D1C304B74882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Ключевое слово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30CBA53C-9D0F-4EE2-806A-EEFAB7BAEB91}" type="parTrans" cxnId="{E04E4E38-C154-418C-BD28-7CD0363CB1F1}">
      <dgm:prSet/>
      <dgm:spPr/>
      <dgm:t>
        <a:bodyPr/>
        <a:lstStyle/>
        <a:p>
          <a:endParaRPr lang="ru-RU"/>
        </a:p>
      </dgm:t>
    </dgm:pt>
    <dgm:pt modelId="{00641E88-7CF6-4479-B5DC-A47C72F4B7EF}" type="sibTrans" cxnId="{E04E4E38-C154-418C-BD28-7CD0363CB1F1}">
      <dgm:prSet/>
      <dgm:spPr/>
      <dgm:t>
        <a:bodyPr/>
        <a:lstStyle/>
        <a:p>
          <a:endParaRPr lang="ru-RU"/>
        </a:p>
      </dgm:t>
    </dgm:pt>
    <dgm:pt modelId="{294305E5-E8BB-40AF-9AE0-8A4ECDC4F5CD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2 прилагательных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9173B93-9694-4E39-862D-9E7B73231723}" type="parTrans" cxnId="{F635ADE7-4EF2-4A04-87D2-318695EC175F}">
      <dgm:prSet/>
      <dgm:spPr/>
      <dgm:t>
        <a:bodyPr/>
        <a:lstStyle/>
        <a:p>
          <a:endParaRPr lang="ru-RU"/>
        </a:p>
      </dgm:t>
    </dgm:pt>
    <dgm:pt modelId="{9C8369DB-F858-4D1A-8325-755B7474DF9D}" type="sibTrans" cxnId="{F635ADE7-4EF2-4A04-87D2-318695EC175F}">
      <dgm:prSet/>
      <dgm:spPr/>
      <dgm:t>
        <a:bodyPr/>
        <a:lstStyle/>
        <a:p>
          <a:endParaRPr lang="ru-RU"/>
        </a:p>
      </dgm:t>
    </dgm:pt>
    <dgm:pt modelId="{F3C9F15A-FC03-4E76-A625-BF09AE6EA8D1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3 глагола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87A2DDF-E56D-4077-B6B5-5DE31DF314B9}" type="parTrans" cxnId="{963A43B2-19F3-4ED1-B929-C4A6FEB5112E}">
      <dgm:prSet/>
      <dgm:spPr/>
      <dgm:t>
        <a:bodyPr/>
        <a:lstStyle/>
        <a:p>
          <a:endParaRPr lang="ru-RU"/>
        </a:p>
      </dgm:t>
    </dgm:pt>
    <dgm:pt modelId="{7C72380F-82DD-491D-ABCF-577678264D6F}" type="sibTrans" cxnId="{963A43B2-19F3-4ED1-B929-C4A6FEB5112E}">
      <dgm:prSet/>
      <dgm:spPr/>
      <dgm:t>
        <a:bodyPr/>
        <a:lstStyle/>
        <a:p>
          <a:endParaRPr lang="ru-RU"/>
        </a:p>
      </dgm:t>
    </dgm:pt>
    <dgm:pt modelId="{37655CC5-3F04-4FF2-BB0A-21BE5118499F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Предложение из 4 слов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EF17C7B-6562-41CB-9DDA-7FF31DC87D29}" type="parTrans" cxnId="{EB5707BE-E4C8-4073-BB07-E64AF7F0CEA2}">
      <dgm:prSet/>
      <dgm:spPr/>
      <dgm:t>
        <a:bodyPr/>
        <a:lstStyle/>
        <a:p>
          <a:endParaRPr lang="ru-RU"/>
        </a:p>
      </dgm:t>
    </dgm:pt>
    <dgm:pt modelId="{DC3909AD-ED47-46D6-A9B1-BAEBF4E08213}" type="sibTrans" cxnId="{EB5707BE-E4C8-4073-BB07-E64AF7F0CEA2}">
      <dgm:prSet/>
      <dgm:spPr/>
      <dgm:t>
        <a:bodyPr/>
        <a:lstStyle/>
        <a:p>
          <a:endParaRPr lang="ru-RU"/>
        </a:p>
      </dgm:t>
    </dgm:pt>
    <dgm:pt modelId="{4F1EB6A4-BC05-44BA-BAEA-6B5CB8375FEE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Существительное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4081E23-CCE2-443E-BCA7-666631F7F4A4}" type="parTrans" cxnId="{0397E56D-8966-4E8C-915B-4C4732600141}">
      <dgm:prSet/>
      <dgm:spPr/>
      <dgm:t>
        <a:bodyPr/>
        <a:lstStyle/>
        <a:p>
          <a:endParaRPr lang="ru-RU"/>
        </a:p>
      </dgm:t>
    </dgm:pt>
    <dgm:pt modelId="{C9AE2F57-DB44-456F-9324-ED5E31BC8C21}" type="sibTrans" cxnId="{0397E56D-8966-4E8C-915B-4C4732600141}">
      <dgm:prSet/>
      <dgm:spPr/>
      <dgm:t>
        <a:bodyPr/>
        <a:lstStyle/>
        <a:p>
          <a:endParaRPr lang="ru-RU"/>
        </a:p>
      </dgm:t>
    </dgm:pt>
    <dgm:pt modelId="{C1CA53BC-B3BC-4BDE-B827-414F08E705A4}" type="pres">
      <dgm:prSet presAssocID="{DB69C84A-C0B4-4339-959F-734FE4E487F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F533CE-C0D5-4101-9CA0-2C2CF83181B5}" type="pres">
      <dgm:prSet presAssocID="{4987F65D-1F00-48FD-B186-D1C304B7488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F0EAF2-89A0-4330-8E06-F0986EEE245C}" type="pres">
      <dgm:prSet presAssocID="{00641E88-7CF6-4479-B5DC-A47C72F4B7EF}" presName="sibTrans" presStyleLbl="sibTrans2D1" presStyleIdx="0" presStyleCnt="4"/>
      <dgm:spPr/>
      <dgm:t>
        <a:bodyPr/>
        <a:lstStyle/>
        <a:p>
          <a:endParaRPr lang="ru-RU"/>
        </a:p>
      </dgm:t>
    </dgm:pt>
    <dgm:pt modelId="{71CA73BE-F523-4527-A972-B85B42C7B475}" type="pres">
      <dgm:prSet presAssocID="{00641E88-7CF6-4479-B5DC-A47C72F4B7EF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00640104-E09E-49F0-B53D-94B11878194B}" type="pres">
      <dgm:prSet presAssocID="{294305E5-E8BB-40AF-9AE0-8A4ECDC4F5C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12CC34-01DE-4BB9-9550-378D394987C0}" type="pres">
      <dgm:prSet presAssocID="{9C8369DB-F858-4D1A-8325-755B7474DF9D}" presName="sibTrans" presStyleLbl="sibTrans2D1" presStyleIdx="1" presStyleCnt="4"/>
      <dgm:spPr/>
      <dgm:t>
        <a:bodyPr/>
        <a:lstStyle/>
        <a:p>
          <a:endParaRPr lang="ru-RU"/>
        </a:p>
      </dgm:t>
    </dgm:pt>
    <dgm:pt modelId="{53C11FC9-3A16-4C12-BA6D-443A75CD665F}" type="pres">
      <dgm:prSet presAssocID="{9C8369DB-F858-4D1A-8325-755B7474DF9D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390EC7EE-CC21-4ADF-BBC2-428407592548}" type="pres">
      <dgm:prSet presAssocID="{F3C9F15A-FC03-4E76-A625-BF09AE6EA8D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6464BD-4FFB-4F84-8550-64A4E7A8754B}" type="pres">
      <dgm:prSet presAssocID="{7C72380F-82DD-491D-ABCF-577678264D6F}" presName="sibTrans" presStyleLbl="sibTrans2D1" presStyleIdx="2" presStyleCnt="4"/>
      <dgm:spPr/>
      <dgm:t>
        <a:bodyPr/>
        <a:lstStyle/>
        <a:p>
          <a:endParaRPr lang="ru-RU"/>
        </a:p>
      </dgm:t>
    </dgm:pt>
    <dgm:pt modelId="{EC83B5FF-86CA-4483-91F1-A768006E41CF}" type="pres">
      <dgm:prSet presAssocID="{7C72380F-82DD-491D-ABCF-577678264D6F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4A18269C-C3D2-432C-9D71-B48C99D8B33C}" type="pres">
      <dgm:prSet presAssocID="{37655CC5-3F04-4FF2-BB0A-21BE5118499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A50C85-1AFA-433C-91CF-238B8BC25035}" type="pres">
      <dgm:prSet presAssocID="{DC3909AD-ED47-46D6-A9B1-BAEBF4E08213}" presName="sibTrans" presStyleLbl="sibTrans2D1" presStyleIdx="3" presStyleCnt="4" custScaleX="103509"/>
      <dgm:spPr/>
      <dgm:t>
        <a:bodyPr/>
        <a:lstStyle/>
        <a:p>
          <a:endParaRPr lang="ru-RU"/>
        </a:p>
      </dgm:t>
    </dgm:pt>
    <dgm:pt modelId="{5171CCE1-659A-4CD3-9A18-8BB788748276}" type="pres">
      <dgm:prSet presAssocID="{DC3909AD-ED47-46D6-A9B1-BAEBF4E08213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B4094BF9-65F5-4A5F-B322-FF1FD3C8CBF0}" type="pres">
      <dgm:prSet presAssocID="{4F1EB6A4-BC05-44BA-BAEA-6B5CB8375FE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AC7429-CB84-4C8E-A0F1-817FC75960CA}" type="presOf" srcId="{294305E5-E8BB-40AF-9AE0-8A4ECDC4F5CD}" destId="{00640104-E09E-49F0-B53D-94B11878194B}" srcOrd="0" destOrd="0" presId="urn:microsoft.com/office/officeart/2005/8/layout/process5"/>
    <dgm:cxn modelId="{E04E4E38-C154-418C-BD28-7CD0363CB1F1}" srcId="{DB69C84A-C0B4-4339-959F-734FE4E487F5}" destId="{4987F65D-1F00-48FD-B186-D1C304B74882}" srcOrd="0" destOrd="0" parTransId="{30CBA53C-9D0F-4EE2-806A-EEFAB7BAEB91}" sibTransId="{00641E88-7CF6-4479-B5DC-A47C72F4B7EF}"/>
    <dgm:cxn modelId="{F635ADE7-4EF2-4A04-87D2-318695EC175F}" srcId="{DB69C84A-C0B4-4339-959F-734FE4E487F5}" destId="{294305E5-E8BB-40AF-9AE0-8A4ECDC4F5CD}" srcOrd="1" destOrd="0" parTransId="{39173B93-9694-4E39-862D-9E7B73231723}" sibTransId="{9C8369DB-F858-4D1A-8325-755B7474DF9D}"/>
    <dgm:cxn modelId="{E821CA73-3ADC-4D77-8E37-86614228C264}" type="presOf" srcId="{7C72380F-82DD-491D-ABCF-577678264D6F}" destId="{7B6464BD-4FFB-4F84-8550-64A4E7A8754B}" srcOrd="0" destOrd="0" presId="urn:microsoft.com/office/officeart/2005/8/layout/process5"/>
    <dgm:cxn modelId="{04FC6B9D-5C25-48AC-A3BC-53D44BB3F8FC}" type="presOf" srcId="{7C72380F-82DD-491D-ABCF-577678264D6F}" destId="{EC83B5FF-86CA-4483-91F1-A768006E41CF}" srcOrd="1" destOrd="0" presId="urn:microsoft.com/office/officeart/2005/8/layout/process5"/>
    <dgm:cxn modelId="{65AEB95C-CCEF-4FBD-8A1C-E1D7B9462883}" type="presOf" srcId="{9C8369DB-F858-4D1A-8325-755B7474DF9D}" destId="{C312CC34-01DE-4BB9-9550-378D394987C0}" srcOrd="0" destOrd="0" presId="urn:microsoft.com/office/officeart/2005/8/layout/process5"/>
    <dgm:cxn modelId="{EB5707BE-E4C8-4073-BB07-E64AF7F0CEA2}" srcId="{DB69C84A-C0B4-4339-959F-734FE4E487F5}" destId="{37655CC5-3F04-4FF2-BB0A-21BE5118499F}" srcOrd="3" destOrd="0" parTransId="{7EF17C7B-6562-41CB-9DDA-7FF31DC87D29}" sibTransId="{DC3909AD-ED47-46D6-A9B1-BAEBF4E08213}"/>
    <dgm:cxn modelId="{9F0C3F69-A791-4467-8619-8CFE71837CD1}" type="presOf" srcId="{DC3909AD-ED47-46D6-A9B1-BAEBF4E08213}" destId="{5171CCE1-659A-4CD3-9A18-8BB788748276}" srcOrd="1" destOrd="0" presId="urn:microsoft.com/office/officeart/2005/8/layout/process5"/>
    <dgm:cxn modelId="{845335DD-B4EB-4DB5-AFB5-6CE0E02BB9C5}" type="presOf" srcId="{00641E88-7CF6-4479-B5DC-A47C72F4B7EF}" destId="{7EF0EAF2-89A0-4330-8E06-F0986EEE245C}" srcOrd="0" destOrd="0" presId="urn:microsoft.com/office/officeart/2005/8/layout/process5"/>
    <dgm:cxn modelId="{5BCCFC73-2122-481C-AF4A-1149CD3113BC}" type="presOf" srcId="{DC3909AD-ED47-46D6-A9B1-BAEBF4E08213}" destId="{8FA50C85-1AFA-433C-91CF-238B8BC25035}" srcOrd="0" destOrd="0" presId="urn:microsoft.com/office/officeart/2005/8/layout/process5"/>
    <dgm:cxn modelId="{12ABBB6D-4C00-495A-90C1-9023AFD921FA}" type="presOf" srcId="{4987F65D-1F00-48FD-B186-D1C304B74882}" destId="{1AF533CE-C0D5-4101-9CA0-2C2CF83181B5}" srcOrd="0" destOrd="0" presId="urn:microsoft.com/office/officeart/2005/8/layout/process5"/>
    <dgm:cxn modelId="{8F0D944E-EEBD-41FA-837E-E8C8EB0AB7C9}" type="presOf" srcId="{00641E88-7CF6-4479-B5DC-A47C72F4B7EF}" destId="{71CA73BE-F523-4527-A972-B85B42C7B475}" srcOrd="1" destOrd="0" presId="urn:microsoft.com/office/officeart/2005/8/layout/process5"/>
    <dgm:cxn modelId="{B5E4BEE1-75AB-42AB-BEBC-42FAE36A932E}" type="presOf" srcId="{4F1EB6A4-BC05-44BA-BAEA-6B5CB8375FEE}" destId="{B4094BF9-65F5-4A5F-B322-FF1FD3C8CBF0}" srcOrd="0" destOrd="0" presId="urn:microsoft.com/office/officeart/2005/8/layout/process5"/>
    <dgm:cxn modelId="{963A43B2-19F3-4ED1-B929-C4A6FEB5112E}" srcId="{DB69C84A-C0B4-4339-959F-734FE4E487F5}" destId="{F3C9F15A-FC03-4E76-A625-BF09AE6EA8D1}" srcOrd="2" destOrd="0" parTransId="{387A2DDF-E56D-4077-B6B5-5DE31DF314B9}" sibTransId="{7C72380F-82DD-491D-ABCF-577678264D6F}"/>
    <dgm:cxn modelId="{3477D2A5-3104-4BA1-B1C4-45217D5FD82D}" type="presOf" srcId="{9C8369DB-F858-4D1A-8325-755B7474DF9D}" destId="{53C11FC9-3A16-4C12-BA6D-443A75CD665F}" srcOrd="1" destOrd="0" presId="urn:microsoft.com/office/officeart/2005/8/layout/process5"/>
    <dgm:cxn modelId="{9964A8D8-8FB1-4A66-9757-FEC811BAB8CB}" type="presOf" srcId="{37655CC5-3F04-4FF2-BB0A-21BE5118499F}" destId="{4A18269C-C3D2-432C-9D71-B48C99D8B33C}" srcOrd="0" destOrd="0" presId="urn:microsoft.com/office/officeart/2005/8/layout/process5"/>
    <dgm:cxn modelId="{BE10A871-0428-4ED8-BEC7-14AB24F5A399}" type="presOf" srcId="{F3C9F15A-FC03-4E76-A625-BF09AE6EA8D1}" destId="{390EC7EE-CC21-4ADF-BBC2-428407592548}" srcOrd="0" destOrd="0" presId="urn:microsoft.com/office/officeart/2005/8/layout/process5"/>
    <dgm:cxn modelId="{D8B63EE6-75D9-4548-BD95-FE028D00CE59}" type="presOf" srcId="{DB69C84A-C0B4-4339-959F-734FE4E487F5}" destId="{C1CA53BC-B3BC-4BDE-B827-414F08E705A4}" srcOrd="0" destOrd="0" presId="urn:microsoft.com/office/officeart/2005/8/layout/process5"/>
    <dgm:cxn modelId="{0397E56D-8966-4E8C-915B-4C4732600141}" srcId="{DB69C84A-C0B4-4339-959F-734FE4E487F5}" destId="{4F1EB6A4-BC05-44BA-BAEA-6B5CB8375FEE}" srcOrd="4" destOrd="0" parTransId="{B4081E23-CCE2-443E-BCA7-666631F7F4A4}" sibTransId="{C9AE2F57-DB44-456F-9324-ED5E31BC8C21}"/>
    <dgm:cxn modelId="{0E3C2636-0F4A-48CF-B953-BF9606162BA0}" type="presParOf" srcId="{C1CA53BC-B3BC-4BDE-B827-414F08E705A4}" destId="{1AF533CE-C0D5-4101-9CA0-2C2CF83181B5}" srcOrd="0" destOrd="0" presId="urn:microsoft.com/office/officeart/2005/8/layout/process5"/>
    <dgm:cxn modelId="{F0C1B4E4-B562-493D-B917-A02BE2BA7035}" type="presParOf" srcId="{C1CA53BC-B3BC-4BDE-B827-414F08E705A4}" destId="{7EF0EAF2-89A0-4330-8E06-F0986EEE245C}" srcOrd="1" destOrd="0" presId="urn:microsoft.com/office/officeart/2005/8/layout/process5"/>
    <dgm:cxn modelId="{B3293564-0541-4E9A-A3F8-ED8F4EF46357}" type="presParOf" srcId="{7EF0EAF2-89A0-4330-8E06-F0986EEE245C}" destId="{71CA73BE-F523-4527-A972-B85B42C7B475}" srcOrd="0" destOrd="0" presId="urn:microsoft.com/office/officeart/2005/8/layout/process5"/>
    <dgm:cxn modelId="{44FD3206-8C2F-4C11-B096-E7798FD54F99}" type="presParOf" srcId="{C1CA53BC-B3BC-4BDE-B827-414F08E705A4}" destId="{00640104-E09E-49F0-B53D-94B11878194B}" srcOrd="2" destOrd="0" presId="urn:microsoft.com/office/officeart/2005/8/layout/process5"/>
    <dgm:cxn modelId="{9FC91F27-1C1D-4F5C-8715-A2650CA6753A}" type="presParOf" srcId="{C1CA53BC-B3BC-4BDE-B827-414F08E705A4}" destId="{C312CC34-01DE-4BB9-9550-378D394987C0}" srcOrd="3" destOrd="0" presId="urn:microsoft.com/office/officeart/2005/8/layout/process5"/>
    <dgm:cxn modelId="{ADF2D2FA-EE14-40BC-B797-4C81161FF360}" type="presParOf" srcId="{C312CC34-01DE-4BB9-9550-378D394987C0}" destId="{53C11FC9-3A16-4C12-BA6D-443A75CD665F}" srcOrd="0" destOrd="0" presId="urn:microsoft.com/office/officeart/2005/8/layout/process5"/>
    <dgm:cxn modelId="{8C9D7007-E05B-4DB6-A585-B0DBE0DCAA1B}" type="presParOf" srcId="{C1CA53BC-B3BC-4BDE-B827-414F08E705A4}" destId="{390EC7EE-CC21-4ADF-BBC2-428407592548}" srcOrd="4" destOrd="0" presId="urn:microsoft.com/office/officeart/2005/8/layout/process5"/>
    <dgm:cxn modelId="{3B732C8C-7E57-4D75-896E-F0CE231D0F45}" type="presParOf" srcId="{C1CA53BC-B3BC-4BDE-B827-414F08E705A4}" destId="{7B6464BD-4FFB-4F84-8550-64A4E7A8754B}" srcOrd="5" destOrd="0" presId="urn:microsoft.com/office/officeart/2005/8/layout/process5"/>
    <dgm:cxn modelId="{6A9FAD37-E59D-42FA-B315-86E7BC1D6A23}" type="presParOf" srcId="{7B6464BD-4FFB-4F84-8550-64A4E7A8754B}" destId="{EC83B5FF-86CA-4483-91F1-A768006E41CF}" srcOrd="0" destOrd="0" presId="urn:microsoft.com/office/officeart/2005/8/layout/process5"/>
    <dgm:cxn modelId="{134A75F6-C339-44A8-8CE6-7E494EB18F9C}" type="presParOf" srcId="{C1CA53BC-B3BC-4BDE-B827-414F08E705A4}" destId="{4A18269C-C3D2-432C-9D71-B48C99D8B33C}" srcOrd="6" destOrd="0" presId="urn:microsoft.com/office/officeart/2005/8/layout/process5"/>
    <dgm:cxn modelId="{92D2DA14-3A00-4BD5-9148-CC2E5F0ECC54}" type="presParOf" srcId="{C1CA53BC-B3BC-4BDE-B827-414F08E705A4}" destId="{8FA50C85-1AFA-433C-91CF-238B8BC25035}" srcOrd="7" destOrd="0" presId="urn:microsoft.com/office/officeart/2005/8/layout/process5"/>
    <dgm:cxn modelId="{49503F30-835E-4125-BEFD-39C8C9F21B54}" type="presParOf" srcId="{8FA50C85-1AFA-433C-91CF-238B8BC25035}" destId="{5171CCE1-659A-4CD3-9A18-8BB788748276}" srcOrd="0" destOrd="0" presId="urn:microsoft.com/office/officeart/2005/8/layout/process5"/>
    <dgm:cxn modelId="{0BD64F95-5608-4AB3-9642-4AF860DC7657}" type="presParOf" srcId="{C1CA53BC-B3BC-4BDE-B827-414F08E705A4}" destId="{B4094BF9-65F5-4A5F-B322-FF1FD3C8CBF0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B3118-3BB9-465C-B570-CE5A6564DB85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3CCE9-E4B6-49D1-9463-595C1D4C27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D3EC2-7964-4FBD-A1DA-A3FD566EB7E6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081D1-F130-4120-A428-8CE5428A2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48957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642" t="9410" r="8654" b="8887"/>
          <a:stretch>
            <a:fillRect/>
          </a:stretch>
        </p:blipFill>
        <p:spPr>
          <a:xfrm>
            <a:off x="4499992" y="1340768"/>
            <a:ext cx="3672408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2132856"/>
            <a:ext cx="3744416" cy="3993307"/>
          </a:xfrm>
        </p:spPr>
        <p:txBody>
          <a:bodyPr>
            <a:norm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«Представить себе нельзя, до какой высоты этот человек поднялся бы, если б не погиб двадцати семи лет» (И. А. Бунин).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466728" cy="2363862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Михаил Юрьевич Лермонтов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15 октября 1814 – 27 июля 1841 гг.)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lermontov_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1920" y="620689"/>
            <a:ext cx="4536504" cy="52565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3140968"/>
            <a:ext cx="3024336" cy="298519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Русский поэт, прозаик, драматург, художник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 Поручик лейб-гвардии Гусарского полка.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2708920"/>
            <a:ext cx="5904656" cy="33123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Роман М. Ю. Лермонтова «Герой нашего времени»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первый психологический роман в русской литературе.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241810_1.pn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208" r="5208"/>
          <a:stretch>
            <a:fillRect/>
          </a:stretch>
        </p:blipFill>
        <p:spPr>
          <a:xfrm>
            <a:off x="1979712" y="1052735"/>
            <a:ext cx="5298976" cy="3096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31640" y="4293096"/>
            <a:ext cx="6624736" cy="1879104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1837 году произошло эпохальное в жизни Лермонтова событие: на дуэли погиб его кумир – русский гений А.С. Пушкин. Юный Лермонтов написал полное горечи и боли стихотворение, которое тут же разошлось в списках тысячными экземплярами. Это стихотворение и стало поводом для ссылки Лермонтова на Кавказ. О каком стихотворении идёт речь?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vest-spb_2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4286" r="14286"/>
          <a:stretch>
            <a:fillRect/>
          </a:stretch>
        </p:blipFill>
        <p:spPr>
          <a:xfrm>
            <a:off x="1547664" y="612775"/>
            <a:ext cx="6264696" cy="3824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19672" y="4437112"/>
            <a:ext cx="5904656" cy="1735088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ссылке Михаил Юрьевич пробыл всего несколько месяцев. Впечатления Лермонтова от поездки на Кавказ в 1837 году легли в основу его романа «Герой нашего времени», который был создан в Петербурге в период с 1838-го до начала 1840 года.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715200" cy="4968552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Композиция романа "Герой нашего времени" Лермонтова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Роман "Герой нашего времени" состоит из нескольких повестей, каждая из которых посвящена отдельному периоду в жизни главного героя Григория Печорина. 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Всего в повести 5 глав и 2 предисловия.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Повествование в романе ведется от лица трех персонажей: автора, Печорина и Максима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Максимыча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Повесть "Бэла": рассказчик — Максим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Максимыч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Повесть "Максим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Максимыч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": рассказчик — автор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Повести "Тамань", "Княжна Мери" и "Фаталист" — рассказчик Григорий Печорин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537ed442-27b9-11ee-9078-fee8e84ffa47.1200x1000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0912"/>
          <a:stretch>
            <a:fillRect/>
          </a:stretch>
        </p:blipFill>
        <p:spPr>
          <a:xfrm>
            <a:off x="3635896" y="836712"/>
            <a:ext cx="4618856" cy="5005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1772816"/>
            <a:ext cx="2952328" cy="4353347"/>
          </a:xfrm>
        </p:spPr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Действие романа происходит на Кавказе. Основное место — Пятигорск. А также некоторые герои находятся в Кисловодске.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-6836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052735"/>
            <a:ext cx="5472608" cy="2952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75656" y="4005064"/>
            <a:ext cx="6120680" cy="2167136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История романа «Герой нашего времени», по замыслу автора, опиралась на историю о молодом дворянине, фамилия которого должна быть созвучна с фамилией Онегина. В итоге Лермонтов назвал главного героя романа «Печориным», а, как известно, в нашей стране есть две похожие друг на друга реки – Онега и Печора.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fatalist-kratkoe-soderzhanie-povesti-lermontova-chitat-pereskaz-onlajn-0162de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980728"/>
            <a:ext cx="3312367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980728"/>
            <a:ext cx="3744416" cy="5145435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Существуют две основные версии происхождения сюжета: согласно первой из них, эпизод с офицером, стрелявшим в себя на пари, промахнувшемся, но погибшем в тот же вечер от шашки пьяного казака, произошел на глазах самого Лермонтова и его друга Столыпина в одной из казачьих станиц; согласно второй версии, свидетелем произошедшего был родной дядя писателя, который и поведал потом племяннику эту страшную и загадочную историю.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scale_1200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95936" y="1052736"/>
            <a:ext cx="4248472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1196752"/>
            <a:ext cx="3024336" cy="4929411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«Тамань»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Биографы писателя полагают, что Лермонтов описал в этой части событие, которое произошло с ним самим. Он сам в 1838 году был по делам службы на Тамани, и там молодого офицера приняли за полицейского, который выслеживает контрабандистов.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3708920" cy="1872208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 «Героя нашего времени» Михаил Юрьевич получил всего лишь 1500 рублей! Вот расписка. Если перевести на наши деньги — это примерно 1,3 млн. рублей!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герой на сайт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11560" y="3284984"/>
            <a:ext cx="4104456" cy="3068081"/>
          </a:xfrm>
        </p:spPr>
      </p:pic>
      <p:pic>
        <p:nvPicPr>
          <p:cNvPr id="8" name="Содержимое 7" descr="VldsX1BCw1g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88024" y="548681"/>
            <a:ext cx="3672408" cy="2880320"/>
          </a:xfr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860032" y="3789040"/>
            <a:ext cx="3708920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Для сравнения: Пушкин за одно издание «Евгения Онегина» получил аж 12 тысяч рублей (около 10 млн. рублей в наши дни)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4680520"/>
          </a:xfrm>
        </p:spPr>
        <p:txBody>
          <a:bodyPr>
            <a:norm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Психологический роман — разновидность романа, в котором автор стремится изобразить и исследовать «внутренний мир человека» и «тончайшие движения его души».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003232" cy="165618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Возможно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ли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составить верное  суждение о человеке с первого взгляда?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4e40c65f0d92dea0caf775b216ac102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31840" y="2996952"/>
            <a:ext cx="2404893" cy="23042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12776"/>
            <a:ext cx="6048672" cy="417646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Портретная галерея, созданная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нейросетью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(знакомство с героями романа)</a:t>
            </a:r>
            <a:endParaRPr lang="ru-RU" sz="36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61248"/>
            <a:ext cx="8229600" cy="792088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Максим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Максимыч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07a8e1009a2311efa1ee0ef0802e3d59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451"/>
          <a:stretch>
            <a:fillRect/>
          </a:stretch>
        </p:blipFill>
        <p:spPr>
          <a:xfrm>
            <a:off x="1905570" y="548680"/>
            <a:ext cx="5186710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33256"/>
            <a:ext cx="8229600" cy="720080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Григорий Печорин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57e881c99a2311efa7bd8e19358ce6e8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219"/>
          <a:stretch>
            <a:fillRect/>
          </a:stretch>
        </p:blipFill>
        <p:spPr>
          <a:xfrm>
            <a:off x="2051720" y="476672"/>
            <a:ext cx="5184576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77272"/>
            <a:ext cx="8229600" cy="432048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Бэла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53af851a9ab511efa8ccfa9c70a2dfc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557"/>
          <a:stretch>
            <a:fillRect/>
          </a:stretch>
        </p:blipFill>
        <p:spPr>
          <a:xfrm>
            <a:off x="2051720" y="620688"/>
            <a:ext cx="5328592" cy="50405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949280"/>
            <a:ext cx="8229600" cy="504056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Казбич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12d04c659aee11ef84631ebb82eaae0f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681"/>
          <a:stretch>
            <a:fillRect/>
          </a:stretch>
        </p:blipFill>
        <p:spPr>
          <a:xfrm>
            <a:off x="1331640" y="548680"/>
            <a:ext cx="5976664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77272"/>
            <a:ext cx="8229600" cy="648072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Карагёз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914f71159aee11efadd5665999f45760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681"/>
          <a:stretch>
            <a:fillRect/>
          </a:stretch>
        </p:blipFill>
        <p:spPr>
          <a:xfrm>
            <a:off x="1547664" y="548680"/>
            <a:ext cx="6120680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05264"/>
            <a:ext cx="8229600" cy="576064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Княжна Мери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1781033f9aef11efb21e362bf392e91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681"/>
          <a:stretch>
            <a:fillRect/>
          </a:stretch>
        </p:blipFill>
        <p:spPr>
          <a:xfrm>
            <a:off x="1619672" y="404664"/>
            <a:ext cx="6048672" cy="53285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21288"/>
            <a:ext cx="8229600" cy="576064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Грушницкий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887c423c9aef11ef8560c6b74971d426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7090"/>
          <a:stretch>
            <a:fillRect/>
          </a:stretch>
        </p:blipFill>
        <p:spPr>
          <a:xfrm>
            <a:off x="1331640" y="548680"/>
            <a:ext cx="6408712" cy="52565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77272"/>
            <a:ext cx="8229600" cy="576064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Вера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b62478509b4d11efb9745a74d36eee35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681"/>
          <a:stretch>
            <a:fillRect/>
          </a:stretch>
        </p:blipFill>
        <p:spPr>
          <a:xfrm>
            <a:off x="1547664" y="476672"/>
            <a:ext cx="6120680" cy="5256584"/>
          </a:xfrm>
        </p:spPr>
      </p:pic>
      <p:sp>
        <p:nvSpPr>
          <p:cNvPr id="7" name="TextBox 6"/>
          <p:cNvSpPr txBox="1"/>
          <p:nvPr/>
        </p:nvSpPr>
        <p:spPr>
          <a:xfrm>
            <a:off x="3995936" y="3140968"/>
            <a:ext cx="458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949280"/>
            <a:ext cx="8229600" cy="648072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Доктор Вернер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enerated_image_130ddac19b4e11ef9b281690387607a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681"/>
          <a:stretch>
            <a:fillRect/>
          </a:stretch>
        </p:blipFill>
        <p:spPr>
          <a:xfrm>
            <a:off x="1619672" y="332656"/>
            <a:ext cx="6264696" cy="54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584176"/>
          </a:xfrm>
        </p:spPr>
        <p:txBody>
          <a:bodyPr>
            <a:normAutofit/>
          </a:bodyPr>
          <a:lstStyle/>
          <a:p>
            <a:r>
              <a:rPr lang="ru-RU" sz="3600" dirty="0" err="1" smtClean="0">
                <a:latin typeface="Monotype Corsiva" pitchFamily="66" charset="0"/>
                <a:cs typeface="Times New Roman" pitchFamily="18" charset="0"/>
              </a:rPr>
              <a:t>Синквейн</a:t>
            </a:r>
            <a:endParaRPr lang="ru-RU" sz="3600" dirty="0">
              <a:latin typeface="Monotype Corsiva" pitchFamily="66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1115616" y="1397000"/>
          <a:ext cx="7056784" cy="433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24136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Monotype Corsiva" pitchFamily="66" charset="0"/>
              </a:rPr>
              <a:t>Домашнее задание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2051720" y="2852936"/>
            <a:ext cx="4752528" cy="2016224"/>
          </a:xfrm>
          <a:prstGeom prst="horizontalScroll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Прочитать повесть «Бэла»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2444</TotalTime>
  <Words>436</Words>
  <Application>Microsoft Office PowerPoint</Application>
  <PresentationFormat>Экран (4:3)</PresentationFormat>
  <Paragraphs>35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Михаил Юрьевич Лермонтов (15 октября 1814 – 27 июля 1841 гг.)</vt:lpstr>
      <vt:lpstr>Роман М. Ю. Лермонтова «Герой нашего времени» — первый психологический роман в русской литературе.  </vt:lpstr>
      <vt:lpstr>Слайд 4</vt:lpstr>
      <vt:lpstr>Слайд 5</vt:lpstr>
      <vt:lpstr>Композиция романа "Герой нашего времени" Лермонтова   Роман "Герой нашего времени" состоит из нескольких повестей, каждая из которых посвящена отдельному периоду в жизни главного героя Григория Печорина.   Всего в повести 5 глав и 2 предисловия.   Повествование в романе ведется от лица трех персонажей: автора, Печорина и Максима Максимыча.  Повесть "Бэла": рассказчик — Максим Максимыч  Повесть "Максим Максимыч": рассказчик — автор  Повести "Тамань", "Княжна Мери" и "Фаталист" — рассказчик Григорий Печорин </vt:lpstr>
      <vt:lpstr>Слайд 7</vt:lpstr>
      <vt:lpstr>Слайд 8</vt:lpstr>
      <vt:lpstr>Слайд 9</vt:lpstr>
      <vt:lpstr>Слайд 10</vt:lpstr>
      <vt:lpstr>За «Героя нашего времени» Михаил Юрьевич получил всего лишь 1500 рублей! Вот расписка. Если перевести на наши деньги — это примерно 1,3 млн. рублей!   </vt:lpstr>
      <vt:lpstr>Психологический роман — разновидность романа, в котором автор стремится изобразить и исследовать «внутренний мир человека» и «тончайшие движения его души».</vt:lpstr>
      <vt:lpstr>Возможно ли составить верное  суждение о человеке с первого взгляда?  </vt:lpstr>
      <vt:lpstr>Портретная галерея, созданная нейросетью (знакомство с героями романа)</vt:lpstr>
      <vt:lpstr>Максим Максимыч</vt:lpstr>
      <vt:lpstr>Григорий Печорин</vt:lpstr>
      <vt:lpstr>Бэла</vt:lpstr>
      <vt:lpstr>Казбич</vt:lpstr>
      <vt:lpstr>Карагёз</vt:lpstr>
      <vt:lpstr>Княжна Мери</vt:lpstr>
      <vt:lpstr>Грушницкий</vt:lpstr>
      <vt:lpstr>Вера</vt:lpstr>
      <vt:lpstr>Доктор Вернер</vt:lpstr>
      <vt:lpstr>Синквейн</vt:lpstr>
      <vt:lpstr>Домашнее задание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«Герой нашего времени» М.Ю. Лермонтов</dc:title>
  <dc:creator>Эля</dc:creator>
  <cp:lastModifiedBy>Эля</cp:lastModifiedBy>
  <cp:revision>105</cp:revision>
  <dcterms:created xsi:type="dcterms:W3CDTF">2024-11-03T12:33:49Z</dcterms:created>
  <dcterms:modified xsi:type="dcterms:W3CDTF">2024-11-23T14:46:03Z</dcterms:modified>
</cp:coreProperties>
</file>